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74" r:id="rId5"/>
    <p:sldId id="381" r:id="rId6"/>
    <p:sldId id="382" r:id="rId7"/>
    <p:sldId id="383" r:id="rId8"/>
    <p:sldId id="384" r:id="rId9"/>
    <p:sldId id="377" r:id="rId10"/>
    <p:sldId id="370" r:id="rId11"/>
  </p:sldIdLst>
  <p:sldSz cx="12192000" cy="6858000"/>
  <p:notesSz cx="6858000" cy="9144000"/>
  <p:embeddedFontLst>
    <p:embeddedFont>
      <p:font typeface="Inter" panose="020B0502030000000004" pitchFamily="34" charset="0"/>
      <p:regular r:id="rId14"/>
      <p:bold r:id="rId15"/>
      <p:italic r:id="rId16"/>
      <p:boldItalic r:id="rId17"/>
    </p:embeddedFont>
    <p:embeddedFont>
      <p:font typeface="Sons Condensed Extrabold" panose="02060906060206060203" pitchFamily="18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97"/>
    <a:srgbClr val="C7DBDB"/>
    <a:srgbClr val="96BDBD"/>
    <a:srgbClr val="458A8A"/>
    <a:srgbClr val="212121"/>
    <a:srgbClr val="58984B"/>
    <a:srgbClr val="BFA682"/>
    <a:srgbClr val="8F7D62"/>
    <a:srgbClr val="438989"/>
    <a:srgbClr val="97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859" autoAdjust="0"/>
  </p:normalViewPr>
  <p:slideViewPr>
    <p:cSldViewPr snapToGrid="0" snapToObjects="1" showGuides="1">
      <p:cViewPr varScale="1">
        <p:scale>
          <a:sx n="67" d="100"/>
          <a:sy n="67" d="100"/>
        </p:scale>
        <p:origin x="452" y="32"/>
      </p:cViewPr>
      <p:guideLst>
        <p:guide orient="horz" pos="2256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368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3/21/2024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‹#›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AC1BD85-E95E-8D4A-AD03-7D116C880F45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4BFF387-9D57-4C4A-857D-AC65074070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13716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27432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41148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54864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4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2095501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0997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5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2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353800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71" y="6492875"/>
            <a:ext cx="5397112" cy="365125"/>
          </a:xfrm>
        </p:spPr>
        <p:txBody>
          <a:bodyPr/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1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1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04FB6B5-AF11-DEA2-266C-D4A71FA4E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49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39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8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89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5"/>
            <a:ext cx="6896100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9714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4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6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  <p15:guide id="10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9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rgbClr val="2121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1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pos="1248">
          <p15:clr>
            <a:srgbClr val="FBAE40"/>
          </p15:clr>
        </p15:guide>
        <p15:guide id="3" pos="4128">
          <p15:clr>
            <a:srgbClr val="FBAE40"/>
          </p15:clr>
        </p15:guide>
        <p15:guide id="4" pos="4824">
          <p15:clr>
            <a:srgbClr val="FBAE40"/>
          </p15:clr>
        </p15:guide>
        <p15:guide id="5" orient="horz" pos="884">
          <p15:clr>
            <a:srgbClr val="FBAE40"/>
          </p15:clr>
        </p15:guide>
        <p15:guide id="6" orient="horz" pos="1498">
          <p15:clr>
            <a:srgbClr val="FBAE40"/>
          </p15:clr>
        </p15:guide>
        <p15:guide id="7" orient="horz" pos="2112" userDrawn="1">
          <p15:clr>
            <a:srgbClr val="FBAE40"/>
          </p15:clr>
        </p15:guide>
        <p15:guide id="8" orient="horz" pos="2736">
          <p15:clr>
            <a:srgbClr val="FBAE40"/>
          </p15:clr>
        </p15:guide>
        <p15:guide id="9" orient="horz" pos="33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5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5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89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89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2400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pos="3465" userDrawn="1">
          <p15:clr>
            <a:srgbClr val="FBAE40"/>
          </p15:clr>
        </p15:guide>
        <p15:guide id="6" pos="5856" userDrawn="1">
          <p15:clr>
            <a:srgbClr val="FBAE40"/>
          </p15:clr>
        </p15:guide>
        <p15:guide id="7" orient="horz" pos="8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0" y="0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0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0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0"/>
            <a:ext cx="5410200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8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5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5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1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0"/>
              </a:spcAft>
              <a:defRPr sz="5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3453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7"/>
            <a:ext cx="2606040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5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321247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7624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0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CD72FB-B974-3D99-2541-287114550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1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6" y="454890"/>
            <a:ext cx="2429928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6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1"/>
            <a:ext cx="2622936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8"/>
              </a:spcBef>
              <a:defRPr lang="en-US" sz="970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1" y="0"/>
            <a:ext cx="8877517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39" y="6513067"/>
            <a:ext cx="666621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4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419101"/>
            <a:ext cx="9622047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25" indent="-228600">
              <a:defRPr>
                <a:solidFill>
                  <a:srgbClr val="212121"/>
                </a:solidFill>
              </a:defRPr>
            </a:lvl3pPr>
            <a:lvl4pPr marL="685800" indent="-228600">
              <a:defRPr>
                <a:solidFill>
                  <a:srgbClr val="212121"/>
                </a:solidFill>
              </a:defRPr>
            </a:lvl4pPr>
            <a:lvl5pPr marL="914400" indent="-228600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889824"/>
            <a:ext cx="11353800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0"/>
            <a:ext cx="11353800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68E85E5-0FFC-6287-3929-5E229826C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6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04794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9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95501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5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5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044077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403349"/>
            <a:ext cx="11353800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705" r:id="rId3"/>
    <p:sldLayoutId id="2147483706" r:id="rId4"/>
    <p:sldLayoutId id="2147483654" r:id="rId5"/>
    <p:sldLayoutId id="2147483650" r:id="rId6"/>
    <p:sldLayoutId id="2147483668" r:id="rId7"/>
    <p:sldLayoutId id="2147483664" r:id="rId8"/>
    <p:sldLayoutId id="2147483669" r:id="rId9"/>
    <p:sldLayoutId id="2147483739" r:id="rId10"/>
    <p:sldLayoutId id="2147483731" r:id="rId11"/>
    <p:sldLayoutId id="2147483740" r:id="rId12"/>
    <p:sldLayoutId id="2147483667" r:id="rId13"/>
    <p:sldLayoutId id="2147483738" r:id="rId14"/>
    <p:sldLayoutId id="2147483665" r:id="rId15"/>
    <p:sldLayoutId id="2147483741" r:id="rId16"/>
    <p:sldLayoutId id="2147483666" r:id="rId17"/>
    <p:sldLayoutId id="2147483672" r:id="rId18"/>
    <p:sldLayoutId id="2147483673" r:id="rId19"/>
    <p:sldLayoutId id="2147483674" r:id="rId20"/>
    <p:sldLayoutId id="2147483743" r:id="rId21"/>
    <p:sldLayoutId id="2147483675" r:id="rId22"/>
    <p:sldLayoutId id="2147483676" r:id="rId23"/>
    <p:sldLayoutId id="2147483677" r:id="rId24"/>
    <p:sldLayoutId id="2147483651" r:id="rId25"/>
    <p:sldLayoutId id="2147483715" r:id="rId26"/>
    <p:sldLayoutId id="2147483719" r:id="rId27"/>
    <p:sldLayoutId id="2147483742" r:id="rId28"/>
    <p:sldLayoutId id="2147483701" r:id="rId29"/>
    <p:sldLayoutId id="2147483720" r:id="rId30"/>
    <p:sldLayoutId id="2147483684" r:id="rId31"/>
    <p:sldLayoutId id="2147483685" r:id="rId32"/>
    <p:sldLayoutId id="2147483686" r:id="rId33"/>
    <p:sldLayoutId id="2147483689" r:id="rId34"/>
    <p:sldLayoutId id="2147483687" r:id="rId35"/>
    <p:sldLayoutId id="2147483732" r:id="rId36"/>
    <p:sldLayoutId id="2147483692" r:id="rId37"/>
    <p:sldLayoutId id="2147483726" r:id="rId38"/>
    <p:sldLayoutId id="2147483695" r:id="rId39"/>
    <p:sldLayoutId id="2147483723" r:id="rId40"/>
    <p:sldLayoutId id="2147483697" r:id="rId41"/>
    <p:sldLayoutId id="2147483724" r:id="rId42"/>
    <p:sldLayoutId id="2147483733" r:id="rId43"/>
    <p:sldLayoutId id="2147483734" r:id="rId44"/>
    <p:sldLayoutId id="2147483699" r:id="rId45"/>
    <p:sldLayoutId id="2147483725" r:id="rId46"/>
    <p:sldLayoutId id="214748374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74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ebusinesstechsupport@ps.ge.co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DC47A73-6951-CED1-CDAF-4F900BFC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GE Vernova and/or its affiliates.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A1C700-35F7-8B6A-270F-1B40174AD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Documentum training</a:t>
            </a:r>
            <a:br>
              <a:rPr lang="en-US" dirty="0"/>
            </a:br>
            <a:r>
              <a:rPr lang="en-US" sz="6000" dirty="0"/>
              <a:t>View Relationships &amp; Batch Export Files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F2BFB9-83C4-225B-0C30-B2B304808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Michele Diederich</a:t>
            </a:r>
          </a:p>
          <a:p>
            <a:r>
              <a:rPr lang="en-US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280294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Form Relationships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552450"/>
          </a:xfrm>
        </p:spPr>
        <p:txBody>
          <a:bodyPr/>
          <a:lstStyle/>
          <a:p>
            <a:pPr lvl="1"/>
            <a:r>
              <a:rPr lang="en-US" dirty="0"/>
              <a:t>Select any Document Transmittal or Issue Form in the corresponding sub folder of the 00 Workflow Forms folder or the folder it was created in.  Right click and select View &gt; Relationships.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6B4D0-B94F-3767-739E-020AA011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89" y="2147381"/>
            <a:ext cx="8981452" cy="3763562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2730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Form Relationships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552450"/>
          </a:xfrm>
        </p:spPr>
        <p:txBody>
          <a:bodyPr/>
          <a:lstStyle/>
          <a:p>
            <a:pPr lvl="1"/>
            <a:r>
              <a:rPr lang="en-US" dirty="0"/>
              <a:t>All files attached to the selected form will be listed.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1297B-5991-21A1-3E03-756277442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56" y="2022021"/>
            <a:ext cx="9786734" cy="3714750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3365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Export 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552450"/>
          </a:xfrm>
        </p:spPr>
        <p:txBody>
          <a:bodyPr/>
          <a:lstStyle/>
          <a:p>
            <a:pPr lvl="1"/>
            <a:r>
              <a:rPr lang="en-US" dirty="0"/>
              <a:t>Select all files to be Exported.  Right click and select Export or select Export from the tool bar.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6B4D0-B94F-3767-739E-020AA011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203" y="2147381"/>
            <a:ext cx="8981452" cy="3763562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1119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Export 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552450"/>
          </a:xfrm>
        </p:spPr>
        <p:txBody>
          <a:bodyPr/>
          <a:lstStyle/>
          <a:p>
            <a:pPr lvl="1"/>
            <a:r>
              <a:rPr lang="en-US" dirty="0"/>
              <a:t>Files will be saved as a zip file in your default download location.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32A0C-CDF4-761A-8A7C-6C10F031A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40" y="2125615"/>
            <a:ext cx="10438314" cy="3186614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6701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Documentum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582275" cy="981075"/>
          </a:xfrm>
        </p:spPr>
        <p:txBody>
          <a:bodyPr/>
          <a:lstStyle/>
          <a:p>
            <a:pPr lvl="1"/>
            <a:r>
              <a:rPr lang="en-US" dirty="0"/>
              <a:t>If you encounter any issues with Documentum, please send an email to: </a:t>
            </a:r>
            <a:r>
              <a:rPr lang="en-US" dirty="0">
                <a:hlinkClick r:id="rId2"/>
              </a:rPr>
              <a:t>ebusinesstechsupport@ps.ge.com</a:t>
            </a:r>
            <a:r>
              <a:rPr lang="en-US" dirty="0"/>
              <a:t> and include the following information:</a:t>
            </a:r>
          </a:p>
          <a:p>
            <a:pPr lvl="3"/>
            <a:r>
              <a:rPr lang="en-US" dirty="0"/>
              <a:t>Full Name</a:t>
            </a:r>
          </a:p>
          <a:p>
            <a:pPr lvl="3"/>
            <a:r>
              <a:rPr lang="en-US" dirty="0"/>
              <a:t>Email Address</a:t>
            </a:r>
          </a:p>
          <a:p>
            <a:pPr lvl="3"/>
            <a:r>
              <a:rPr lang="en-US" dirty="0"/>
              <a:t>SSO</a:t>
            </a:r>
          </a:p>
          <a:p>
            <a:pPr lvl="3"/>
            <a:r>
              <a:rPr lang="en-US" dirty="0"/>
              <a:t>Project Name</a:t>
            </a:r>
          </a:p>
          <a:p>
            <a:pPr lvl="3"/>
            <a:r>
              <a:rPr lang="en-US" dirty="0"/>
              <a:t>Screen Shot of any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82597"/>
      </p:ext>
    </p:extLst>
  </p:cSld>
  <p:clrMapOvr>
    <a:masterClrMapping/>
  </p:clrMapOvr>
</p:sld>
</file>

<file path=ppt/theme/theme1.xml><?xml version="1.0" encoding="utf-8"?>
<a:theme xmlns:a="http://schemas.openxmlformats.org/drawingml/2006/main" name="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7E64CCC7C941AA423E1ADF2491CC" ma:contentTypeVersion="18" ma:contentTypeDescription="Create a new document." ma:contentTypeScope="" ma:versionID="1e40539c746aebc5ca905ee2706e7d1b">
  <xsd:schema xmlns:xsd="http://www.w3.org/2001/XMLSchema" xmlns:xs="http://www.w3.org/2001/XMLSchema" xmlns:p="http://schemas.microsoft.com/office/2006/metadata/properties" xmlns:ns2="660f4d75-da08-481c-93a0-a5d59f6ee71c" xmlns:ns3="b402df0d-8178-4802-b8b9-ef402e68d744" xmlns:ns4="02d12187-754c-41a9-9e93-c3e1cfacc155" targetNamespace="http://schemas.microsoft.com/office/2006/metadata/properties" ma:root="true" ma:fieldsID="2dd0d1ad3efc741518aad11f398c5865" ns2:_="" ns3:_="" ns4:_="">
    <xsd:import namespace="660f4d75-da08-481c-93a0-a5d59f6ee71c"/>
    <xsd:import namespace="b402df0d-8178-4802-b8b9-ef402e68d744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4d75-da08-481c-93a0-a5d59f6e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2df0d-8178-4802-b8b9-ef402e68d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db1637-3b50-4ef3-b363-a9ca0300321e}" ma:internalName="TaxCatchAll" ma:showField="CatchAllData" ma:web="b402df0d-8178-4802-b8b9-ef402e68d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f4d75-da08-481c-93a0-a5d59f6ee71c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Props1.xml><?xml version="1.0" encoding="utf-8"?>
<ds:datastoreItem xmlns:ds="http://schemas.openxmlformats.org/officeDocument/2006/customXml" ds:itemID="{BDE64E55-0318-435E-9885-1C7A491FCF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1214C9-2614-4841-8F75-517C46888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f4d75-da08-481c-93a0-a5d59f6ee71c"/>
    <ds:schemaRef ds:uri="b402df0d-8178-4802-b8b9-ef402e68d744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A31001-A973-48D3-BF92-E4BBE4C78C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2d12187-754c-41a9-9e93-c3e1cfacc155"/>
    <ds:schemaRef ds:uri="http://www.w3.org/XML/1998/namespace"/>
    <ds:schemaRef ds:uri="b402df0d-8178-4802-b8b9-ef402e68d744"/>
    <ds:schemaRef ds:uri="660f4d75-da08-481c-93a0-a5d59f6ee7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 Vernova_PPT_Template_7.25.23</Template>
  <TotalTime>844</TotalTime>
  <Words>237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Inter</vt:lpstr>
      <vt:lpstr>Sons Condensed Extrabold</vt:lpstr>
      <vt:lpstr>Arial</vt:lpstr>
      <vt:lpstr>GE Vernova</vt:lpstr>
      <vt:lpstr>Documentum training View Relationships &amp; Batch Export Files   </vt:lpstr>
      <vt:lpstr>View Form Relationships</vt:lpstr>
      <vt:lpstr>View Form Relationships</vt:lpstr>
      <vt:lpstr>Batch Export Files</vt:lpstr>
      <vt:lpstr>Batch Export Files</vt:lpstr>
      <vt:lpstr>Documentum Support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HEADLINES MAY BE 2 LINES</dc:title>
  <dc:subject/>
  <dc:creator>Diederich, Michele (GE Vernova)</dc:creator>
  <cp:keywords/>
  <dc:description/>
  <cp:lastModifiedBy>Diederich, Michele (GE Vernova)</cp:lastModifiedBy>
  <cp:revision>31</cp:revision>
  <dcterms:created xsi:type="dcterms:W3CDTF">2024-03-07T04:01:35Z</dcterms:created>
  <dcterms:modified xsi:type="dcterms:W3CDTF">2024-03-21T18:12:33Z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0x01010010987E64CCC7C941AA423E1ADF2491CC</vt:lpwstr>
  </property>
</Properties>
</file>