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74" r:id="rId5"/>
    <p:sldId id="282" r:id="rId6"/>
    <p:sldId id="378" r:id="rId7"/>
    <p:sldId id="377" r:id="rId8"/>
    <p:sldId id="370" r:id="rId9"/>
  </p:sldIdLst>
  <p:sldSz cx="12192000" cy="6858000"/>
  <p:notesSz cx="6858000" cy="9144000"/>
  <p:embeddedFontLst>
    <p:embeddedFont>
      <p:font typeface="Inter" panose="020B0502030000000004" pitchFamily="34" charset="0"/>
      <p:regular r:id="rId12"/>
      <p:bold r:id="rId13"/>
      <p:italic r:id="rId14"/>
      <p:boldItalic r:id="rId15"/>
    </p:embeddedFont>
    <p:embeddedFont>
      <p:font typeface="Sons Condensed Extrabold" panose="02060906060206060203" pitchFamily="18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8" y="224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3/7/2024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Sync Files to Box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 Files to Box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Select the files(s) to sync, right click and select Export or one-way Synch to Box or click the Send to Box button.  Only documents can be selected to sync.</a:t>
            </a:r>
          </a:p>
          <a:p>
            <a:pPr lvl="3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B079F-4C69-6213-C3A0-A7DB5469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05" y="2212136"/>
            <a:ext cx="8306764" cy="327426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 Files to Box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Chose options and click OK.  A confirmation email will be received within 5-10 minutes.  The file will stop syncing if moved to a different folder or the original folder name is changed.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6E218-9B28-4D31-2FDF-7D01817F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916" y="1977221"/>
            <a:ext cx="6842304" cy="436705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570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806</TotalTime>
  <Words>190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Sons Condensed Extrabold</vt:lpstr>
      <vt:lpstr>Inter</vt:lpstr>
      <vt:lpstr>Arial</vt:lpstr>
      <vt:lpstr>GE Vernova</vt:lpstr>
      <vt:lpstr>Documentum training Sync Files to Box </vt:lpstr>
      <vt:lpstr>Synch Files to Box</vt:lpstr>
      <vt:lpstr>Synch Files to Box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13</cp:revision>
  <dcterms:created xsi:type="dcterms:W3CDTF">2024-03-07T04:01:35Z</dcterms:created>
  <dcterms:modified xsi:type="dcterms:W3CDTF">2024-03-07T17:35:07Z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