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74" r:id="rId5"/>
    <p:sldId id="381" r:id="rId6"/>
    <p:sldId id="382" r:id="rId7"/>
    <p:sldId id="383" r:id="rId8"/>
    <p:sldId id="377" r:id="rId9"/>
    <p:sldId id="370" r:id="rId10"/>
  </p:sldIdLst>
  <p:sldSz cx="12192000" cy="6858000"/>
  <p:notesSz cx="6858000" cy="9144000"/>
  <p:embeddedFontLst>
    <p:embeddedFont>
      <p:font typeface="Inter" panose="020B0502030000000004" pitchFamily="34" charset="0"/>
      <p:regular r:id="rId13"/>
      <p:bold r:id="rId14"/>
      <p:italic r:id="rId15"/>
      <p:boldItalic r:id="rId16"/>
    </p:embeddedFont>
    <p:embeddedFont>
      <p:font typeface="Sons Condensed Extrabold" panose="02060906060206060203" pitchFamily="18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452" y="32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3/21/2024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71" y="6492875"/>
            <a:ext cx="5397112" cy="365125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4FB6B5-AF11-DEA2-266C-D4A71FA4E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CD72FB-B974-3D99-2541-287114550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8E85E5-0FFC-6287-3929-5E229826C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businesstechsupport@ps.ge.co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DC47A73-6951-CED1-CDAF-4F900BFC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GE Vernova and/or its affiliates.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 dirty="0"/>
            </a:br>
            <a:r>
              <a:rPr lang="en-US" dirty="0"/>
              <a:t>Subscriptions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8029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371599"/>
            <a:ext cx="4697186" cy="40712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600" dirty="0"/>
              <a:t>Subscriptions act as Favorites or Bookmarks.  A user can subscribe to folders and/or documents.  The Subscriptions node includes objects from all projects in the repository.</a:t>
            </a:r>
          </a:p>
          <a:p>
            <a:pPr>
              <a:spcBef>
                <a:spcPts val="0"/>
              </a:spcBef>
            </a:pPr>
            <a:endParaRPr lang="en-US" altLang="en-US" sz="1200" dirty="0"/>
          </a:p>
          <a:p>
            <a:pPr>
              <a:spcBef>
                <a:spcPts val="0"/>
              </a:spcBef>
            </a:pPr>
            <a:r>
              <a:rPr lang="en-US" altLang="en-US" sz="1600" dirty="0"/>
              <a:t>To open the Subscriptions window, click on My Subscriptions in the Navigation Tree.  The subscribed folders/documents will populate in the Workspace. </a:t>
            </a:r>
          </a:p>
          <a:p>
            <a:pPr>
              <a:spcBef>
                <a:spcPts val="0"/>
              </a:spcBef>
            </a:pPr>
            <a:endParaRPr lang="en-US" altLang="en-US" sz="1200" dirty="0"/>
          </a:p>
          <a:p>
            <a:pPr eaLnBrk="1" hangingPunct="1">
              <a:spcBef>
                <a:spcPts val="0"/>
              </a:spcBef>
            </a:pPr>
            <a:r>
              <a:rPr lang="en-US" altLang="en-US" sz="1600" dirty="0"/>
              <a:t>Double click to open a file or navigate to a folder.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1600" dirty="0"/>
              <a:t>You can also perform other actions on the document with the right click functionality.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A0736E-31E4-7E88-C002-5D22AF009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82" y="1096433"/>
            <a:ext cx="5334000" cy="2332567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C23D37-0BF4-1918-D70E-A43091614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200" y="3854785"/>
            <a:ext cx="7047442" cy="2212304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2730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Subscribe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074729" cy="7402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600" dirty="0"/>
              <a:t>Navigate to and select the folder or file to subscribe to; multiple folders or files can be selected.  Right click and select Subscribe.  The folders or files will be linked in your My Subscriptions node.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BA079-9FA2-7AA3-E362-315F2B7D2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92" y="2111830"/>
            <a:ext cx="9771869" cy="3886776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3497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Unsubscribe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074729" cy="7402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600" dirty="0"/>
              <a:t>Navigate to and select the folder or file to unsubscribe; multiple folders or files can be selected. Right click and select Unsubscribe.  The folders or files will be removed from your My Subscriptions node.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3650A-5369-50B3-3F63-FD92D3C0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07" y="2193652"/>
            <a:ext cx="10074729" cy="3625172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9945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582275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ebusinesstechsupport@ps.ge.com</a:t>
            </a:r>
            <a:r>
              <a:rPr lang="en-US" dirty="0"/>
              <a:t>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2597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962</TotalTime>
  <Words>293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Inter</vt:lpstr>
      <vt:lpstr>Sons Condensed Extrabold</vt:lpstr>
      <vt:lpstr>Arial</vt:lpstr>
      <vt:lpstr>GE Vernova</vt:lpstr>
      <vt:lpstr>Documentum training Subscriptions   </vt:lpstr>
      <vt:lpstr>Subscriptions</vt:lpstr>
      <vt:lpstr>How to Subscribe</vt:lpstr>
      <vt:lpstr>How to Unsubscribe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Vernova)</cp:lastModifiedBy>
  <cp:revision>54</cp:revision>
  <dcterms:created xsi:type="dcterms:W3CDTF">2024-03-07T04:01:35Z</dcterms:created>
  <dcterms:modified xsi:type="dcterms:W3CDTF">2024-03-21T18:25:37Z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