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4"/>
  </p:sldMasterIdLst>
  <p:notesMasterIdLst>
    <p:notesMasterId r:id="rId12"/>
  </p:notesMasterIdLst>
  <p:handoutMasterIdLst>
    <p:handoutMasterId r:id="rId13"/>
  </p:handoutMasterIdLst>
  <p:sldIdLst>
    <p:sldId id="374" r:id="rId5"/>
    <p:sldId id="282" r:id="rId6"/>
    <p:sldId id="378" r:id="rId7"/>
    <p:sldId id="379" r:id="rId8"/>
    <p:sldId id="380" r:id="rId9"/>
    <p:sldId id="377" r:id="rId10"/>
    <p:sldId id="370" r:id="rId11"/>
  </p:sldIdLst>
  <p:sldSz cx="12192000" cy="6858000"/>
  <p:notesSz cx="6858000" cy="9144000"/>
  <p:embeddedFontLst>
    <p:embeddedFont>
      <p:font typeface="Inter" panose="020B0502030000000004" pitchFamily="34" charset="0"/>
      <p:regular r:id="rId14"/>
      <p:bold r:id="rId15"/>
      <p:italic r:id="rId16"/>
      <p:boldItalic r:id="rId17"/>
    </p:embeddedFont>
    <p:embeddedFont>
      <p:font typeface="Sons Condensed Extrabold" panose="02060906060206060203" pitchFamily="18" charset="0"/>
      <p:bold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56" userDrawn="1">
          <p15:clr>
            <a:srgbClr val="A4A3A4"/>
          </p15:clr>
        </p15:guide>
        <p15:guide id="2" pos="3696"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39297"/>
    <a:srgbClr val="C7DBDB"/>
    <a:srgbClr val="96BDBD"/>
    <a:srgbClr val="458A8A"/>
    <a:srgbClr val="212121"/>
    <a:srgbClr val="58984B"/>
    <a:srgbClr val="BFA682"/>
    <a:srgbClr val="8F7D62"/>
    <a:srgbClr val="438989"/>
    <a:srgbClr val="97BCBC"/>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859" autoAdjust="0"/>
  </p:normalViewPr>
  <p:slideViewPr>
    <p:cSldViewPr snapToGrid="0" snapToObjects="1" showGuides="1">
      <p:cViewPr varScale="1">
        <p:scale>
          <a:sx n="67" d="100"/>
          <a:sy n="67" d="100"/>
        </p:scale>
        <p:origin x="452" y="32"/>
      </p:cViewPr>
      <p:guideLst>
        <p:guide orient="horz" pos="2256"/>
        <p:guide pos="3696"/>
      </p:guideLst>
    </p:cSldViewPr>
  </p:slideViewPr>
  <p:outlineViewPr>
    <p:cViewPr>
      <p:scale>
        <a:sx n="33" d="100"/>
        <a:sy n="33" d="100"/>
      </p:scale>
      <p:origin x="0" y="0"/>
    </p:cViewPr>
  </p:outlineViewPr>
  <p:notesTextViewPr>
    <p:cViewPr>
      <p:scale>
        <a:sx n="3" d="2"/>
        <a:sy n="3" d="2"/>
      </p:scale>
      <p:origin x="0" y="0"/>
    </p:cViewPr>
  </p:notesTextViewPr>
  <p:sorterViewPr>
    <p:cViewPr>
      <p:scale>
        <a:sx n="80" d="100"/>
        <a:sy n="80" d="100"/>
      </p:scale>
      <p:origin x="0" y="-13682"/>
    </p:cViewPr>
  </p:sorterViewPr>
  <p:notesViewPr>
    <p:cSldViewPr snapToGrid="0" snapToObjects="1" showGuides="1">
      <p:cViewPr varScale="1">
        <p:scale>
          <a:sx n="76" d="100"/>
          <a:sy n="76" d="100"/>
        </p:scale>
        <p:origin x="3312" y="19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handoutMaster" Target="handoutMasters/handoutMaster1.xml"/><Relationship Id="rId18" Type="http://schemas.openxmlformats.org/officeDocument/2006/relationships/font" Target="fonts/font5.fntdata"/><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font" Target="fonts/font4.fntdata"/><Relationship Id="rId2" Type="http://schemas.openxmlformats.org/officeDocument/2006/relationships/customXml" Target="../customXml/item2.xml"/><Relationship Id="rId16" Type="http://schemas.openxmlformats.org/officeDocument/2006/relationships/font" Target="fonts/font3.fntdata"/><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font" Target="fonts/font2.fntdata"/><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1.fntdata"/><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6BFB6B6-4E7A-A445-A373-70EB82AD093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latin typeface="Inter" panose="02000503000000020004" pitchFamily="2" charset="0"/>
              <a:cs typeface="Arial" panose="020B0604020202020204" pitchFamily="34" charset="0"/>
            </a:endParaRPr>
          </a:p>
        </p:txBody>
      </p:sp>
      <p:sp>
        <p:nvSpPr>
          <p:cNvPr id="3" name="Date Placeholder 2">
            <a:extLst>
              <a:ext uri="{FF2B5EF4-FFF2-40B4-BE49-F238E27FC236}">
                <a16:creationId xmlns:a16="http://schemas.microsoft.com/office/drawing/2014/main" id="{2E9532A8-4888-A64E-B2D1-7642670E089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D945F3F-4280-4241-A55C-C635F11CFA20}" type="datetimeFigureOut">
              <a:rPr lang="en-US">
                <a:latin typeface="Inter" panose="02000503000000020004" pitchFamily="2" charset="0"/>
                <a:cs typeface="Arial" panose="020B0604020202020204" pitchFamily="34" charset="0"/>
              </a:rPr>
              <a:t>3/21/2024</a:t>
            </a:fld>
            <a:endParaRPr lang="en-US" dirty="0">
              <a:latin typeface="Inter" panose="02000503000000020004" pitchFamily="2" charset="0"/>
              <a:cs typeface="Arial" panose="020B0604020202020204" pitchFamily="34" charset="0"/>
            </a:endParaRPr>
          </a:p>
        </p:txBody>
      </p:sp>
      <p:sp>
        <p:nvSpPr>
          <p:cNvPr id="4" name="Footer Placeholder 3">
            <a:extLst>
              <a:ext uri="{FF2B5EF4-FFF2-40B4-BE49-F238E27FC236}">
                <a16:creationId xmlns:a16="http://schemas.microsoft.com/office/drawing/2014/main" id="{832E0019-9C88-8740-9DC7-43CA22CBDDF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latin typeface="Inter" panose="02000503000000020004" pitchFamily="2" charset="0"/>
              <a:cs typeface="Arial" panose="020B0604020202020204" pitchFamily="34" charset="0"/>
            </a:endParaRPr>
          </a:p>
        </p:txBody>
      </p:sp>
      <p:sp>
        <p:nvSpPr>
          <p:cNvPr id="5" name="Slide Number Placeholder 4">
            <a:extLst>
              <a:ext uri="{FF2B5EF4-FFF2-40B4-BE49-F238E27FC236}">
                <a16:creationId xmlns:a16="http://schemas.microsoft.com/office/drawing/2014/main" id="{ADAA7054-C658-7843-B285-432D0AAA0C2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257917D-67DC-8946-9800-8E4AAAAFFC67}" type="slidenum">
              <a:rPr lang="en-US">
                <a:latin typeface="Inter" panose="02000503000000020004" pitchFamily="2" charset="0"/>
                <a:cs typeface="Arial" panose="020B0604020202020204" pitchFamily="34" charset="0"/>
              </a:rPr>
              <a:t>‹#›</a:t>
            </a:fld>
            <a:endParaRPr lang="en-US" dirty="0">
              <a:latin typeface="Inter" panose="02000503000000020004" pitchFamily="2" charset="0"/>
              <a:cs typeface="Arial" panose="020B0604020202020204" pitchFamily="34" charset="0"/>
            </a:endParaRPr>
          </a:p>
        </p:txBody>
      </p:sp>
    </p:spTree>
    <p:extLst>
      <p:ext uri="{BB962C8B-B14F-4D97-AF65-F5344CB8AC3E}">
        <p14:creationId xmlns:p14="http://schemas.microsoft.com/office/powerpoint/2010/main" val="20666155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Inter" panose="02000503000000020004" pitchFamily="2"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Inter" panose="02000503000000020004" pitchFamily="2" charset="0"/>
              </a:defRPr>
            </a:lvl1pPr>
          </a:lstStyle>
          <a:p>
            <a:fld id="{FAC1BD85-E95E-8D4A-AD03-7D116C880F45}" type="datetimeFigureOut">
              <a:rPr lang="en-US" smtClean="0"/>
              <a:pPr/>
              <a:t>3/21/2024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0" tIns="0" rIns="0" bIns="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Inter" panose="02000503000000020004" pitchFamily="2"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Inter" panose="02000503000000020004" pitchFamily="2" charset="0"/>
              </a:defRPr>
            </a:lvl1pPr>
          </a:lstStyle>
          <a:p>
            <a:fld id="{F4BFF387-9D57-4C4A-857D-AC6507407006}" type="slidenum">
              <a:rPr lang="en-US" smtClean="0"/>
              <a:pPr/>
              <a:t>‹#›</a:t>
            </a:fld>
            <a:endParaRPr lang="en-US" dirty="0"/>
          </a:p>
        </p:txBody>
      </p:sp>
    </p:spTree>
    <p:extLst>
      <p:ext uri="{BB962C8B-B14F-4D97-AF65-F5344CB8AC3E}">
        <p14:creationId xmlns:p14="http://schemas.microsoft.com/office/powerpoint/2010/main" val="2170517793"/>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Inter" panose="02000503000000020004" pitchFamily="2" charset="0"/>
        <a:ea typeface="+mn-ea"/>
        <a:cs typeface="+mn-cs"/>
      </a:defRPr>
    </a:lvl1pPr>
    <a:lvl2pPr marL="137160" indent="-137160" algn="l" defTabSz="914400" rtl="0" eaLnBrk="1" latinLnBrk="0" hangingPunct="1">
      <a:buFont typeface="Arial"/>
      <a:buChar char="–"/>
      <a:tabLst/>
      <a:defRPr sz="1200" b="0" i="0" kern="1200">
        <a:solidFill>
          <a:schemeClr val="tx1"/>
        </a:solidFill>
        <a:latin typeface="Inter" panose="02000503000000020004" pitchFamily="2" charset="0"/>
        <a:ea typeface="+mn-ea"/>
        <a:cs typeface="+mn-cs"/>
      </a:defRPr>
    </a:lvl2pPr>
    <a:lvl3pPr marL="274320" indent="-137160" algn="l" defTabSz="914400" rtl="0" eaLnBrk="1" latinLnBrk="0" hangingPunct="1">
      <a:buFont typeface="Arial"/>
      <a:buChar char="–"/>
      <a:tabLst/>
      <a:defRPr sz="1200" b="0" i="0" kern="1200">
        <a:solidFill>
          <a:schemeClr val="tx1"/>
        </a:solidFill>
        <a:latin typeface="Inter" panose="02000503000000020004" pitchFamily="2" charset="0"/>
        <a:ea typeface="+mn-ea"/>
        <a:cs typeface="+mn-cs"/>
      </a:defRPr>
    </a:lvl3pPr>
    <a:lvl4pPr marL="411480" indent="-137160" algn="l" defTabSz="914400" rtl="0" eaLnBrk="1" latinLnBrk="0" hangingPunct="1">
      <a:buFont typeface="Arial"/>
      <a:buChar char="–"/>
      <a:defRPr sz="1200" b="0" i="0" kern="1200">
        <a:solidFill>
          <a:schemeClr val="tx1"/>
        </a:solidFill>
        <a:latin typeface="Inter" panose="02000503000000020004" pitchFamily="2" charset="0"/>
        <a:ea typeface="+mn-ea"/>
        <a:cs typeface="+mn-cs"/>
      </a:defRPr>
    </a:lvl4pPr>
    <a:lvl5pPr marL="548640" indent="-137160" algn="l" defTabSz="914400" rtl="0" eaLnBrk="1" latinLnBrk="0" hangingPunct="1">
      <a:buFont typeface="Arial"/>
      <a:buChar char="–"/>
      <a:defRPr sz="1200" b="0" i="0" kern="1200">
        <a:solidFill>
          <a:schemeClr val="tx1"/>
        </a:solidFill>
        <a:latin typeface="Inter" panose="02000503000000020004"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1">
    <p:bg>
      <p:bgPr>
        <a:solidFill>
          <a:srgbClr val="005E60"/>
        </a:solidFill>
        <a:effectLst/>
      </p:bgPr>
    </p:bg>
    <p:spTree>
      <p:nvGrpSpPr>
        <p:cNvPr id="1" name=""/>
        <p:cNvGrpSpPr/>
        <p:nvPr/>
      </p:nvGrpSpPr>
      <p:grpSpPr>
        <a:xfrm>
          <a:off x="0" y="0"/>
          <a:ext cx="0" cy="0"/>
          <a:chOff x="0" y="0"/>
          <a:chExt cx="0" cy="0"/>
        </a:xfrm>
      </p:grpSpPr>
      <p:pic>
        <p:nvPicPr>
          <p:cNvPr id="7" name="Picture 6" descr="Text&#10;&#10;Description automatically generated">
            <a:extLst>
              <a:ext uri="{FF2B5EF4-FFF2-40B4-BE49-F238E27FC236}">
                <a16:creationId xmlns:a16="http://schemas.microsoft.com/office/drawing/2014/main" id="{D752991F-DE20-9C56-71CE-00C693FCEC71}"/>
              </a:ext>
            </a:extLst>
          </p:cNvPr>
          <p:cNvPicPr>
            <a:picLocks noChangeAspect="1"/>
          </p:cNvPicPr>
          <p:nvPr userDrawn="1"/>
        </p:nvPicPr>
        <p:blipFill>
          <a:blip r:embed="rId2"/>
          <a:stretch>
            <a:fillRect/>
          </a:stretch>
        </p:blipFill>
        <p:spPr>
          <a:xfrm>
            <a:off x="268025" y="272267"/>
            <a:ext cx="2606040" cy="814067"/>
          </a:xfrm>
          <a:prstGeom prst="rect">
            <a:avLst/>
          </a:prstGeom>
        </p:spPr>
      </p:pic>
      <p:sp>
        <p:nvSpPr>
          <p:cNvPr id="5" name="Footer Placeholder 4">
            <a:extLst>
              <a:ext uri="{FF2B5EF4-FFF2-40B4-BE49-F238E27FC236}">
                <a16:creationId xmlns:a16="http://schemas.microsoft.com/office/drawing/2014/main" id="{54370033-E5A1-7B48-AE34-D9C6694ED55E}"/>
              </a:ext>
            </a:extLst>
          </p:cNvPr>
          <p:cNvSpPr>
            <a:spLocks noGrp="1"/>
          </p:cNvSpPr>
          <p:nvPr>
            <p:ph type="ftr" sz="quarter" idx="11"/>
          </p:nvPr>
        </p:nvSpPr>
        <p:spPr>
          <a:xfrm>
            <a:off x="419100" y="6492875"/>
            <a:ext cx="5506380" cy="365125"/>
          </a:xfrm>
        </p:spPr>
        <p:txBody>
          <a:bodyPr/>
          <a:lstStyle>
            <a:lvl1pPr>
              <a:defRPr>
                <a:solidFill>
                  <a:schemeClr val="tx1"/>
                </a:solidFill>
              </a:defRPr>
            </a:lvl1pPr>
          </a:lstStyle>
          <a:p>
            <a:r>
              <a:rPr lang="en-US"/>
              <a:t>© 2023 GE Vernova and/or its affiliates. All rights reserved.</a:t>
            </a:r>
            <a:endParaRPr lang="en-US" dirty="0"/>
          </a:p>
        </p:txBody>
      </p:sp>
      <p:sp>
        <p:nvSpPr>
          <p:cNvPr id="2" name="Title 1">
            <a:extLst>
              <a:ext uri="{FF2B5EF4-FFF2-40B4-BE49-F238E27FC236}">
                <a16:creationId xmlns:a16="http://schemas.microsoft.com/office/drawing/2014/main" id="{9A14E021-5666-C143-A40F-6113F80F8FE3}"/>
              </a:ext>
            </a:extLst>
          </p:cNvPr>
          <p:cNvSpPr>
            <a:spLocks noGrp="1"/>
          </p:cNvSpPr>
          <p:nvPr>
            <p:ph type="ctrTitle" hasCustomPrompt="1"/>
          </p:nvPr>
        </p:nvSpPr>
        <p:spPr>
          <a:xfrm>
            <a:off x="419100" y="2378075"/>
            <a:ext cx="10706100" cy="1965325"/>
          </a:xfrm>
        </p:spPr>
        <p:txBody>
          <a:bodyPr anchor="t" anchorCtr="0"/>
          <a:lstStyle>
            <a:lvl1pPr algn="l">
              <a:lnSpc>
                <a:spcPts val="6500"/>
              </a:lnSpc>
              <a:defRPr sz="7200" cap="all" baseline="0">
                <a:solidFill>
                  <a:srgbClr val="C8FF08"/>
                </a:solidFill>
                <a:latin typeface="Sons Condensed Extrabold" panose="02060906060206060203" pitchFamily="18" charset="0"/>
              </a:defRPr>
            </a:lvl1pPr>
          </a:lstStyle>
          <a:p>
            <a:r>
              <a:rPr lang="en-US" dirty="0"/>
              <a:t>CLICK HERE TO EDIT MASTER TITLE STYLE</a:t>
            </a:r>
          </a:p>
        </p:txBody>
      </p:sp>
      <p:sp>
        <p:nvSpPr>
          <p:cNvPr id="3" name="Subtitle 2">
            <a:extLst>
              <a:ext uri="{FF2B5EF4-FFF2-40B4-BE49-F238E27FC236}">
                <a16:creationId xmlns:a16="http://schemas.microsoft.com/office/drawing/2014/main" id="{2A2F35A6-FF25-0745-8AB1-FA8EE7D66779}"/>
              </a:ext>
            </a:extLst>
          </p:cNvPr>
          <p:cNvSpPr>
            <a:spLocks noGrp="1"/>
          </p:cNvSpPr>
          <p:nvPr>
            <p:ph type="subTitle" idx="1"/>
          </p:nvPr>
        </p:nvSpPr>
        <p:spPr>
          <a:xfrm>
            <a:off x="419100" y="4343399"/>
            <a:ext cx="10706100" cy="974725"/>
          </a:xfrm>
        </p:spPr>
        <p:txBody>
          <a:bodyPr>
            <a:noAutofit/>
          </a:bodyPr>
          <a:lstStyle>
            <a:lvl1pPr marL="0" indent="0" algn="l">
              <a:spcAft>
                <a:spcPts val="400"/>
              </a:spcAft>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17104121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1498">
          <p15:clr>
            <a:srgbClr val="FBAE40"/>
          </p15:clr>
        </p15:guide>
        <p15:guide id="3" orient="horz" pos="273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Column - Asymetrical">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rgbClr val="21212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rgbClr val="21212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0" y="419101"/>
            <a:ext cx="9587542" cy="457020"/>
          </a:xfrm>
        </p:spPr>
        <p:txBody>
          <a:bodyPr/>
          <a:lstStyle>
            <a:lvl1pPr>
              <a:defRPr>
                <a:solidFill>
                  <a:srgbClr val="005E60"/>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100" y="1403350"/>
            <a:ext cx="3502152" cy="4806950"/>
          </a:xfrm>
        </p:spPr>
        <p:txBody>
          <a:bodyPr/>
          <a:lstStyle>
            <a:lvl1pPr>
              <a:defRPr>
                <a:solidFill>
                  <a:srgbClr val="212121"/>
                </a:solidFill>
              </a:defRPr>
            </a:lvl1pPr>
            <a:lvl2pPr marL="171450" indent="-171450">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7" name="Content Placeholder 2">
            <a:extLst>
              <a:ext uri="{FF2B5EF4-FFF2-40B4-BE49-F238E27FC236}">
                <a16:creationId xmlns:a16="http://schemas.microsoft.com/office/drawing/2014/main" id="{F48D7D23-A4AE-A948-B404-C89F45ED35B7}"/>
              </a:ext>
            </a:extLst>
          </p:cNvPr>
          <p:cNvSpPr>
            <a:spLocks noGrp="1"/>
          </p:cNvSpPr>
          <p:nvPr>
            <p:ph idx="13" hasCustomPrompt="1"/>
          </p:nvPr>
        </p:nvSpPr>
        <p:spPr>
          <a:xfrm>
            <a:off x="4204404" y="1403351"/>
            <a:ext cx="7290905" cy="4806950"/>
          </a:xfrm>
        </p:spPr>
        <p:txBody>
          <a:bodyPr/>
          <a:lstStyle>
            <a:lvl1pPr>
              <a:defRPr>
                <a:solidFill>
                  <a:srgbClr val="212121"/>
                </a:solidFill>
              </a:defRPr>
            </a:lvl1pPr>
            <a:lvl2pPr marL="171450" indent="-171450">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pic>
        <p:nvPicPr>
          <p:cNvPr id="4" name="Picture 3" descr="Text&#10;&#10;Description automatically generated">
            <a:extLst>
              <a:ext uri="{FF2B5EF4-FFF2-40B4-BE49-F238E27FC236}">
                <a16:creationId xmlns:a16="http://schemas.microsoft.com/office/drawing/2014/main" id="{5F4792C0-9FE2-4931-3650-4B59AD3104EA}"/>
              </a:ext>
            </a:extLst>
          </p:cNvPr>
          <p:cNvPicPr>
            <a:picLocks noChangeAspect="1"/>
          </p:cNvPicPr>
          <p:nvPr userDrawn="1"/>
        </p:nvPicPr>
        <p:blipFill>
          <a:blip r:embed="rId2"/>
          <a:stretch>
            <a:fillRect/>
          </a:stretch>
        </p:blipFill>
        <p:spPr>
          <a:xfrm>
            <a:off x="10309860" y="339154"/>
            <a:ext cx="1553486" cy="485273"/>
          </a:xfrm>
          <a:prstGeom prst="rect">
            <a:avLst/>
          </a:prstGeom>
        </p:spPr>
      </p:pic>
    </p:spTree>
    <p:extLst>
      <p:ext uri="{BB962C8B-B14F-4D97-AF65-F5344CB8AC3E}">
        <p14:creationId xmlns:p14="http://schemas.microsoft.com/office/powerpoint/2010/main" val="2369946922"/>
      </p:ext>
    </p:extLst>
  </p:cSld>
  <p:clrMapOvr>
    <a:masterClrMapping/>
  </p:clrMapOvr>
  <p:extLst>
    <p:ext uri="{DCECCB84-F9BA-43D5-87BE-67443E8EF086}">
      <p15:sldGuideLst xmlns:p15="http://schemas.microsoft.com/office/powerpoint/2012/main">
        <p15:guide id="1" pos="2650">
          <p15:clr>
            <a:srgbClr val="FBAE40"/>
          </p15:clr>
        </p15:guide>
        <p15:guide id="2" pos="5030">
          <p15:clr>
            <a:srgbClr val="FBAE40"/>
          </p15:clr>
        </p15:guide>
        <p15:guide id="3" orient="horz" pos="884">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 Column - Asymetrical - Bar">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rgbClr val="21212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rgbClr val="21212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0" y="419101"/>
            <a:ext cx="9596166" cy="457020"/>
          </a:xfrm>
        </p:spPr>
        <p:txBody>
          <a:bodyPr/>
          <a:lstStyle>
            <a:lvl1pPr>
              <a:defRPr>
                <a:solidFill>
                  <a:srgbClr val="005E60"/>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100" y="1403350"/>
            <a:ext cx="3502152" cy="4806950"/>
          </a:xfrm>
        </p:spPr>
        <p:txBody>
          <a:bodyPr/>
          <a:lstStyle>
            <a:lvl1pPr>
              <a:defRPr>
                <a:solidFill>
                  <a:srgbClr val="212121"/>
                </a:solidFill>
              </a:defRPr>
            </a:lvl1pPr>
            <a:lvl2pPr marL="174625" indent="-174625">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7" name="Content Placeholder 2">
            <a:extLst>
              <a:ext uri="{FF2B5EF4-FFF2-40B4-BE49-F238E27FC236}">
                <a16:creationId xmlns:a16="http://schemas.microsoft.com/office/drawing/2014/main" id="{F48D7D23-A4AE-A948-B404-C89F45ED35B7}"/>
              </a:ext>
            </a:extLst>
          </p:cNvPr>
          <p:cNvSpPr>
            <a:spLocks noGrp="1"/>
          </p:cNvSpPr>
          <p:nvPr>
            <p:ph idx="13" hasCustomPrompt="1"/>
          </p:nvPr>
        </p:nvSpPr>
        <p:spPr>
          <a:xfrm>
            <a:off x="4204404" y="1403351"/>
            <a:ext cx="7290905" cy="4806950"/>
          </a:xfrm>
        </p:spPr>
        <p:txBody>
          <a:bodyPr/>
          <a:lstStyle>
            <a:lvl1pPr>
              <a:defRPr>
                <a:solidFill>
                  <a:srgbClr val="212121"/>
                </a:solidFill>
              </a:defRPr>
            </a:lvl1pPr>
            <a:lvl2pPr marL="174625" indent="-174625">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cxnSp>
        <p:nvCxnSpPr>
          <p:cNvPr id="4" name="Straight Connector 3">
            <a:extLst>
              <a:ext uri="{FF2B5EF4-FFF2-40B4-BE49-F238E27FC236}">
                <a16:creationId xmlns:a16="http://schemas.microsoft.com/office/drawing/2014/main" id="{33408C86-D3E9-F3C1-4977-859065B75513}"/>
              </a:ext>
            </a:extLst>
          </p:cNvPr>
          <p:cNvCxnSpPr>
            <a:cxnSpLocks/>
          </p:cNvCxnSpPr>
          <p:nvPr userDrawn="1"/>
        </p:nvCxnSpPr>
        <p:spPr>
          <a:xfrm>
            <a:off x="4062828" y="1402915"/>
            <a:ext cx="0" cy="4807385"/>
          </a:xfrm>
          <a:prstGeom prst="line">
            <a:avLst/>
          </a:prstGeom>
          <a:ln w="19050">
            <a:solidFill>
              <a:srgbClr val="005E60"/>
            </a:solidFill>
          </a:ln>
        </p:spPr>
        <p:style>
          <a:lnRef idx="1">
            <a:schemeClr val="accent1"/>
          </a:lnRef>
          <a:fillRef idx="0">
            <a:schemeClr val="accent1"/>
          </a:fillRef>
          <a:effectRef idx="0">
            <a:schemeClr val="accent1"/>
          </a:effectRef>
          <a:fontRef idx="minor">
            <a:schemeClr val="tx1"/>
          </a:fontRef>
        </p:style>
      </p:cxnSp>
      <p:pic>
        <p:nvPicPr>
          <p:cNvPr id="8" name="Picture 7" descr="Text&#10;&#10;Description automatically generated">
            <a:extLst>
              <a:ext uri="{FF2B5EF4-FFF2-40B4-BE49-F238E27FC236}">
                <a16:creationId xmlns:a16="http://schemas.microsoft.com/office/drawing/2014/main" id="{56ABEBD3-24BE-15F7-DEF9-9F5230BECA90}"/>
              </a:ext>
            </a:extLst>
          </p:cNvPr>
          <p:cNvPicPr>
            <a:picLocks noChangeAspect="1"/>
          </p:cNvPicPr>
          <p:nvPr userDrawn="1"/>
        </p:nvPicPr>
        <p:blipFill>
          <a:blip r:embed="rId2"/>
          <a:stretch>
            <a:fillRect/>
          </a:stretch>
        </p:blipFill>
        <p:spPr>
          <a:xfrm>
            <a:off x="10309860" y="339154"/>
            <a:ext cx="1553486" cy="485273"/>
          </a:xfrm>
          <a:prstGeom prst="rect">
            <a:avLst/>
          </a:prstGeom>
        </p:spPr>
      </p:pic>
    </p:spTree>
    <p:extLst>
      <p:ext uri="{BB962C8B-B14F-4D97-AF65-F5344CB8AC3E}">
        <p14:creationId xmlns:p14="http://schemas.microsoft.com/office/powerpoint/2010/main" val="3180485758"/>
      </p:ext>
    </p:extLst>
  </p:cSld>
  <p:clrMapOvr>
    <a:masterClrMapping/>
  </p:clrMapOvr>
  <p:extLst>
    <p:ext uri="{DCECCB84-F9BA-43D5-87BE-67443E8EF086}">
      <p15:sldGuideLst xmlns:p15="http://schemas.microsoft.com/office/powerpoint/2012/main">
        <p15:guide id="1" pos="2650">
          <p15:clr>
            <a:srgbClr val="FBAE40"/>
          </p15:clr>
        </p15:guide>
        <p15:guide id="2" pos="5030">
          <p15:clr>
            <a:srgbClr val="FBAE40"/>
          </p15:clr>
        </p15:guide>
        <p15:guide id="3" orient="horz" pos="884">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 Column Asymmetrical 2">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rgbClr val="21212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rgbClr val="21212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0" y="419101"/>
            <a:ext cx="9544409" cy="457020"/>
          </a:xfrm>
        </p:spPr>
        <p:txBody>
          <a:bodyPr/>
          <a:lstStyle>
            <a:lvl1pPr>
              <a:defRPr>
                <a:solidFill>
                  <a:srgbClr val="005E60"/>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099" y="1403349"/>
            <a:ext cx="7292975" cy="4806951"/>
          </a:xfrm>
        </p:spPr>
        <p:txBody>
          <a:bodyPr/>
          <a:lstStyle>
            <a:lvl1pPr>
              <a:defRPr>
                <a:solidFill>
                  <a:srgbClr val="212121"/>
                </a:solidFill>
              </a:defRPr>
            </a:lvl1pPr>
            <a:lvl2pPr marL="174625" indent="-174625">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8" name="Content Placeholder 2">
            <a:extLst>
              <a:ext uri="{FF2B5EF4-FFF2-40B4-BE49-F238E27FC236}">
                <a16:creationId xmlns:a16="http://schemas.microsoft.com/office/drawing/2014/main" id="{5C934C23-704D-AE40-866D-BF6B0DCFEA7C}"/>
              </a:ext>
            </a:extLst>
          </p:cNvPr>
          <p:cNvSpPr>
            <a:spLocks noGrp="1"/>
          </p:cNvSpPr>
          <p:nvPr>
            <p:ph idx="14" hasCustomPrompt="1"/>
          </p:nvPr>
        </p:nvSpPr>
        <p:spPr>
          <a:xfrm>
            <a:off x="7989707" y="1403350"/>
            <a:ext cx="3502152" cy="4806951"/>
          </a:xfrm>
        </p:spPr>
        <p:txBody>
          <a:bodyPr/>
          <a:lstStyle>
            <a:lvl1pPr>
              <a:defRPr>
                <a:solidFill>
                  <a:srgbClr val="212121"/>
                </a:solidFill>
              </a:defRPr>
            </a:lvl1pPr>
            <a:lvl2pPr marL="174625" indent="-174625">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pic>
        <p:nvPicPr>
          <p:cNvPr id="4" name="Picture 3" descr="Text&#10;&#10;Description automatically generated">
            <a:extLst>
              <a:ext uri="{FF2B5EF4-FFF2-40B4-BE49-F238E27FC236}">
                <a16:creationId xmlns:a16="http://schemas.microsoft.com/office/drawing/2014/main" id="{E22151AB-5731-BAC5-7B55-0CB75965C41C}"/>
              </a:ext>
            </a:extLst>
          </p:cNvPr>
          <p:cNvPicPr>
            <a:picLocks noChangeAspect="1"/>
          </p:cNvPicPr>
          <p:nvPr userDrawn="1"/>
        </p:nvPicPr>
        <p:blipFill>
          <a:blip r:embed="rId2"/>
          <a:stretch>
            <a:fillRect/>
          </a:stretch>
        </p:blipFill>
        <p:spPr>
          <a:xfrm>
            <a:off x="10309860" y="339154"/>
            <a:ext cx="1553486" cy="485273"/>
          </a:xfrm>
          <a:prstGeom prst="rect">
            <a:avLst/>
          </a:prstGeom>
        </p:spPr>
      </p:pic>
    </p:spTree>
    <p:extLst>
      <p:ext uri="{BB962C8B-B14F-4D97-AF65-F5344CB8AC3E}">
        <p14:creationId xmlns:p14="http://schemas.microsoft.com/office/powerpoint/2010/main" val="1290989164"/>
      </p:ext>
    </p:extLst>
  </p:cSld>
  <p:clrMapOvr>
    <a:masterClrMapping/>
  </p:clrMapOvr>
  <p:extLst>
    <p:ext uri="{DCECCB84-F9BA-43D5-87BE-67443E8EF086}">
      <p15:sldGuideLst xmlns:p15="http://schemas.microsoft.com/office/powerpoint/2012/main">
        <p15:guide id="2" pos="5030">
          <p15:clr>
            <a:srgbClr val="FBAE40"/>
          </p15:clr>
        </p15:guide>
        <p15:guide id="3" orient="horz" pos="88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 Column - Asymmetrical 2 - Bar">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rgbClr val="21212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rgbClr val="21212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0" y="419101"/>
            <a:ext cx="9596166" cy="457020"/>
          </a:xfrm>
        </p:spPr>
        <p:txBody>
          <a:bodyPr/>
          <a:lstStyle>
            <a:lvl1pPr>
              <a:defRPr>
                <a:solidFill>
                  <a:srgbClr val="005E60"/>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099" y="1403349"/>
            <a:ext cx="7292975" cy="4806951"/>
          </a:xfrm>
        </p:spPr>
        <p:txBody>
          <a:bodyPr/>
          <a:lstStyle>
            <a:lvl1pPr>
              <a:defRPr>
                <a:solidFill>
                  <a:srgbClr val="212121"/>
                </a:solidFill>
              </a:defRPr>
            </a:lvl1pPr>
            <a:lvl2pPr marL="174625" indent="-174625">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8" name="Content Placeholder 2">
            <a:extLst>
              <a:ext uri="{FF2B5EF4-FFF2-40B4-BE49-F238E27FC236}">
                <a16:creationId xmlns:a16="http://schemas.microsoft.com/office/drawing/2014/main" id="{5C934C23-704D-AE40-866D-BF6B0DCFEA7C}"/>
              </a:ext>
            </a:extLst>
          </p:cNvPr>
          <p:cNvSpPr>
            <a:spLocks noGrp="1"/>
          </p:cNvSpPr>
          <p:nvPr>
            <p:ph idx="14" hasCustomPrompt="1"/>
          </p:nvPr>
        </p:nvSpPr>
        <p:spPr>
          <a:xfrm>
            <a:off x="7989707" y="1403350"/>
            <a:ext cx="3502152" cy="4806951"/>
          </a:xfrm>
        </p:spPr>
        <p:txBody>
          <a:bodyPr/>
          <a:lstStyle>
            <a:lvl1pPr>
              <a:defRPr>
                <a:solidFill>
                  <a:srgbClr val="212121"/>
                </a:solidFill>
              </a:defRPr>
            </a:lvl1pPr>
            <a:lvl2pPr marL="174625" indent="-174625">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cxnSp>
        <p:nvCxnSpPr>
          <p:cNvPr id="4" name="Straight Connector 3">
            <a:extLst>
              <a:ext uri="{FF2B5EF4-FFF2-40B4-BE49-F238E27FC236}">
                <a16:creationId xmlns:a16="http://schemas.microsoft.com/office/drawing/2014/main" id="{02C79C54-276E-80B9-1B8A-4B6BBAC71B29}"/>
              </a:ext>
            </a:extLst>
          </p:cNvPr>
          <p:cNvCxnSpPr>
            <a:cxnSpLocks/>
          </p:cNvCxnSpPr>
          <p:nvPr userDrawn="1"/>
        </p:nvCxnSpPr>
        <p:spPr>
          <a:xfrm>
            <a:off x="7850890" y="1402915"/>
            <a:ext cx="0" cy="4807385"/>
          </a:xfrm>
          <a:prstGeom prst="line">
            <a:avLst/>
          </a:prstGeom>
          <a:ln w="19050">
            <a:solidFill>
              <a:srgbClr val="005E60"/>
            </a:solidFill>
          </a:ln>
        </p:spPr>
        <p:style>
          <a:lnRef idx="1">
            <a:schemeClr val="accent1"/>
          </a:lnRef>
          <a:fillRef idx="0">
            <a:schemeClr val="accent1"/>
          </a:fillRef>
          <a:effectRef idx="0">
            <a:schemeClr val="accent1"/>
          </a:effectRef>
          <a:fontRef idx="minor">
            <a:schemeClr val="tx1"/>
          </a:fontRef>
        </p:style>
      </p:cxnSp>
      <p:pic>
        <p:nvPicPr>
          <p:cNvPr id="7" name="Picture 6" descr="Text&#10;&#10;Description automatically generated">
            <a:extLst>
              <a:ext uri="{FF2B5EF4-FFF2-40B4-BE49-F238E27FC236}">
                <a16:creationId xmlns:a16="http://schemas.microsoft.com/office/drawing/2014/main" id="{7BBA13F7-1863-C7F2-A83F-768EA305A30E}"/>
              </a:ext>
            </a:extLst>
          </p:cNvPr>
          <p:cNvPicPr>
            <a:picLocks noChangeAspect="1"/>
          </p:cNvPicPr>
          <p:nvPr userDrawn="1"/>
        </p:nvPicPr>
        <p:blipFill>
          <a:blip r:embed="rId2"/>
          <a:stretch>
            <a:fillRect/>
          </a:stretch>
        </p:blipFill>
        <p:spPr>
          <a:xfrm>
            <a:off x="10309860" y="339154"/>
            <a:ext cx="1553486" cy="485273"/>
          </a:xfrm>
          <a:prstGeom prst="rect">
            <a:avLst/>
          </a:prstGeom>
        </p:spPr>
      </p:pic>
    </p:spTree>
    <p:extLst>
      <p:ext uri="{BB962C8B-B14F-4D97-AF65-F5344CB8AC3E}">
        <p14:creationId xmlns:p14="http://schemas.microsoft.com/office/powerpoint/2010/main" val="2743160294"/>
      </p:ext>
    </p:extLst>
  </p:cSld>
  <p:clrMapOvr>
    <a:masterClrMapping/>
  </p:clrMapOvr>
  <p:extLst>
    <p:ext uri="{DCECCB84-F9BA-43D5-87BE-67443E8EF086}">
      <p15:sldGuideLst xmlns:p15="http://schemas.microsoft.com/office/powerpoint/2012/main">
        <p15:guide id="2" pos="5030" userDrawn="1">
          <p15:clr>
            <a:srgbClr val="FBAE40"/>
          </p15:clr>
        </p15:guide>
        <p15:guide id="3" orient="horz" pos="884"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3-Column">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rgbClr val="21212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rgbClr val="21212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0" y="419101"/>
            <a:ext cx="9578915" cy="457020"/>
          </a:xfrm>
        </p:spPr>
        <p:txBody>
          <a:bodyPr/>
          <a:lstStyle>
            <a:lvl1pPr>
              <a:defRPr>
                <a:solidFill>
                  <a:srgbClr val="005E60"/>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100" y="1403350"/>
            <a:ext cx="3502152" cy="4806950"/>
          </a:xfrm>
        </p:spPr>
        <p:txBody>
          <a:bodyPr/>
          <a:lstStyle>
            <a:lvl1pPr>
              <a:defRPr>
                <a:solidFill>
                  <a:srgbClr val="212121"/>
                </a:solidFill>
              </a:defRPr>
            </a:lvl1pPr>
            <a:lvl2pPr marL="174625" indent="-174625">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7" name="Content Placeholder 2">
            <a:extLst>
              <a:ext uri="{FF2B5EF4-FFF2-40B4-BE49-F238E27FC236}">
                <a16:creationId xmlns:a16="http://schemas.microsoft.com/office/drawing/2014/main" id="{F48D7D23-A4AE-A948-B404-C89F45ED35B7}"/>
              </a:ext>
            </a:extLst>
          </p:cNvPr>
          <p:cNvSpPr>
            <a:spLocks noGrp="1"/>
          </p:cNvSpPr>
          <p:nvPr>
            <p:ph idx="13" hasCustomPrompt="1"/>
          </p:nvPr>
        </p:nvSpPr>
        <p:spPr>
          <a:xfrm>
            <a:off x="4204404" y="1403351"/>
            <a:ext cx="3502152" cy="4806950"/>
          </a:xfrm>
        </p:spPr>
        <p:txBody>
          <a:bodyPr/>
          <a:lstStyle>
            <a:lvl1pPr>
              <a:defRPr>
                <a:solidFill>
                  <a:srgbClr val="212121"/>
                </a:solidFill>
              </a:defRPr>
            </a:lvl1pPr>
            <a:lvl2pPr marL="174625" indent="-174625">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8" name="Content Placeholder 2">
            <a:extLst>
              <a:ext uri="{FF2B5EF4-FFF2-40B4-BE49-F238E27FC236}">
                <a16:creationId xmlns:a16="http://schemas.microsoft.com/office/drawing/2014/main" id="{5C934C23-704D-AE40-866D-BF6B0DCFEA7C}"/>
              </a:ext>
            </a:extLst>
          </p:cNvPr>
          <p:cNvSpPr>
            <a:spLocks noGrp="1"/>
          </p:cNvSpPr>
          <p:nvPr>
            <p:ph idx="14" hasCustomPrompt="1"/>
          </p:nvPr>
        </p:nvSpPr>
        <p:spPr>
          <a:xfrm>
            <a:off x="7989707" y="1403351"/>
            <a:ext cx="3502152" cy="4806950"/>
          </a:xfrm>
        </p:spPr>
        <p:txBody>
          <a:bodyPr/>
          <a:lstStyle>
            <a:lvl1pPr>
              <a:defRPr>
                <a:solidFill>
                  <a:srgbClr val="212121"/>
                </a:solidFill>
              </a:defRPr>
            </a:lvl1pPr>
            <a:lvl2pPr marL="174625" indent="-174625">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pic>
        <p:nvPicPr>
          <p:cNvPr id="4" name="Picture 3" descr="Text&#10;&#10;Description automatically generated">
            <a:extLst>
              <a:ext uri="{FF2B5EF4-FFF2-40B4-BE49-F238E27FC236}">
                <a16:creationId xmlns:a16="http://schemas.microsoft.com/office/drawing/2014/main" id="{404E15B6-0BA0-84E6-A568-FC29C85E61F3}"/>
              </a:ext>
            </a:extLst>
          </p:cNvPr>
          <p:cNvPicPr>
            <a:picLocks noChangeAspect="1"/>
          </p:cNvPicPr>
          <p:nvPr userDrawn="1"/>
        </p:nvPicPr>
        <p:blipFill>
          <a:blip r:embed="rId2"/>
          <a:stretch>
            <a:fillRect/>
          </a:stretch>
        </p:blipFill>
        <p:spPr>
          <a:xfrm>
            <a:off x="10309860" y="339154"/>
            <a:ext cx="1553486" cy="485273"/>
          </a:xfrm>
          <a:prstGeom prst="rect">
            <a:avLst/>
          </a:prstGeom>
        </p:spPr>
      </p:pic>
    </p:spTree>
    <p:extLst>
      <p:ext uri="{BB962C8B-B14F-4D97-AF65-F5344CB8AC3E}">
        <p14:creationId xmlns:p14="http://schemas.microsoft.com/office/powerpoint/2010/main" val="1364173188"/>
      </p:ext>
    </p:extLst>
  </p:cSld>
  <p:clrMapOvr>
    <a:masterClrMapping/>
  </p:clrMapOvr>
  <p:extLst>
    <p:ext uri="{DCECCB84-F9BA-43D5-87BE-67443E8EF086}">
      <p15:sldGuideLst xmlns:p15="http://schemas.microsoft.com/office/powerpoint/2012/main">
        <p15:guide id="1" pos="2650">
          <p15:clr>
            <a:srgbClr val="FBAE40"/>
          </p15:clr>
        </p15:guide>
        <p15:guide id="2" pos="5030">
          <p15:clr>
            <a:srgbClr val="FBAE40"/>
          </p15:clr>
        </p15:guide>
        <p15:guide id="3" orient="horz" pos="884">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3-Column - bars">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rgbClr val="21212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rgbClr val="21212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0" y="419101"/>
            <a:ext cx="9613418" cy="457020"/>
          </a:xfrm>
        </p:spPr>
        <p:txBody>
          <a:bodyPr/>
          <a:lstStyle>
            <a:lvl1pPr>
              <a:defRPr>
                <a:solidFill>
                  <a:srgbClr val="005E60"/>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100" y="1403350"/>
            <a:ext cx="3502152" cy="4806950"/>
          </a:xfrm>
        </p:spPr>
        <p:txBody>
          <a:bodyPr/>
          <a:lstStyle>
            <a:lvl1pPr>
              <a:defRPr>
                <a:solidFill>
                  <a:srgbClr val="212121"/>
                </a:solidFill>
              </a:defRPr>
            </a:lvl1pPr>
            <a:lvl2pPr marL="174625" indent="-174625">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7" name="Content Placeholder 2">
            <a:extLst>
              <a:ext uri="{FF2B5EF4-FFF2-40B4-BE49-F238E27FC236}">
                <a16:creationId xmlns:a16="http://schemas.microsoft.com/office/drawing/2014/main" id="{F48D7D23-A4AE-A948-B404-C89F45ED35B7}"/>
              </a:ext>
            </a:extLst>
          </p:cNvPr>
          <p:cNvSpPr>
            <a:spLocks noGrp="1"/>
          </p:cNvSpPr>
          <p:nvPr>
            <p:ph idx="13" hasCustomPrompt="1"/>
          </p:nvPr>
        </p:nvSpPr>
        <p:spPr>
          <a:xfrm>
            <a:off x="4204404" y="1403351"/>
            <a:ext cx="3502152" cy="4806950"/>
          </a:xfrm>
        </p:spPr>
        <p:txBody>
          <a:bodyPr/>
          <a:lstStyle>
            <a:lvl1pPr>
              <a:defRPr>
                <a:solidFill>
                  <a:srgbClr val="212121"/>
                </a:solidFill>
              </a:defRPr>
            </a:lvl1pPr>
            <a:lvl2pPr marL="174625" indent="-174625">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8" name="Content Placeholder 2">
            <a:extLst>
              <a:ext uri="{FF2B5EF4-FFF2-40B4-BE49-F238E27FC236}">
                <a16:creationId xmlns:a16="http://schemas.microsoft.com/office/drawing/2014/main" id="{5C934C23-704D-AE40-866D-BF6B0DCFEA7C}"/>
              </a:ext>
            </a:extLst>
          </p:cNvPr>
          <p:cNvSpPr>
            <a:spLocks noGrp="1"/>
          </p:cNvSpPr>
          <p:nvPr>
            <p:ph idx="14" hasCustomPrompt="1"/>
          </p:nvPr>
        </p:nvSpPr>
        <p:spPr>
          <a:xfrm>
            <a:off x="7989707" y="1403351"/>
            <a:ext cx="3502152" cy="4806950"/>
          </a:xfrm>
        </p:spPr>
        <p:txBody>
          <a:bodyPr/>
          <a:lstStyle>
            <a:lvl1pPr>
              <a:defRPr>
                <a:solidFill>
                  <a:srgbClr val="212121"/>
                </a:solidFill>
              </a:defRPr>
            </a:lvl1pPr>
            <a:lvl2pPr marL="174625" indent="-174625">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cxnSp>
        <p:nvCxnSpPr>
          <p:cNvPr id="4" name="Straight Connector 3">
            <a:extLst>
              <a:ext uri="{FF2B5EF4-FFF2-40B4-BE49-F238E27FC236}">
                <a16:creationId xmlns:a16="http://schemas.microsoft.com/office/drawing/2014/main" id="{33408C86-D3E9-F3C1-4977-859065B75513}"/>
              </a:ext>
            </a:extLst>
          </p:cNvPr>
          <p:cNvCxnSpPr>
            <a:cxnSpLocks/>
          </p:cNvCxnSpPr>
          <p:nvPr userDrawn="1"/>
        </p:nvCxnSpPr>
        <p:spPr>
          <a:xfrm>
            <a:off x="4062828" y="1402915"/>
            <a:ext cx="0" cy="4807385"/>
          </a:xfrm>
          <a:prstGeom prst="line">
            <a:avLst/>
          </a:prstGeom>
          <a:ln w="19050">
            <a:solidFill>
              <a:srgbClr val="005E6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42DC5277-B38B-BFA5-234F-37E859463D25}"/>
              </a:ext>
            </a:extLst>
          </p:cNvPr>
          <p:cNvCxnSpPr>
            <a:cxnSpLocks/>
          </p:cNvCxnSpPr>
          <p:nvPr userDrawn="1"/>
        </p:nvCxnSpPr>
        <p:spPr>
          <a:xfrm>
            <a:off x="7848132" y="1402915"/>
            <a:ext cx="0" cy="4807385"/>
          </a:xfrm>
          <a:prstGeom prst="line">
            <a:avLst/>
          </a:prstGeom>
          <a:ln w="19050">
            <a:solidFill>
              <a:srgbClr val="005E60"/>
            </a:solidFill>
          </a:ln>
        </p:spPr>
        <p:style>
          <a:lnRef idx="1">
            <a:schemeClr val="accent1"/>
          </a:lnRef>
          <a:fillRef idx="0">
            <a:schemeClr val="accent1"/>
          </a:fillRef>
          <a:effectRef idx="0">
            <a:schemeClr val="accent1"/>
          </a:effectRef>
          <a:fontRef idx="minor">
            <a:schemeClr val="tx1"/>
          </a:fontRef>
        </p:style>
      </p:cxnSp>
      <p:pic>
        <p:nvPicPr>
          <p:cNvPr id="10" name="Picture 9" descr="Text&#10;&#10;Description automatically generated">
            <a:extLst>
              <a:ext uri="{FF2B5EF4-FFF2-40B4-BE49-F238E27FC236}">
                <a16:creationId xmlns:a16="http://schemas.microsoft.com/office/drawing/2014/main" id="{6F06206D-1B55-79AD-7D01-D0EB3C4108CB}"/>
              </a:ext>
            </a:extLst>
          </p:cNvPr>
          <p:cNvPicPr>
            <a:picLocks noChangeAspect="1"/>
          </p:cNvPicPr>
          <p:nvPr userDrawn="1"/>
        </p:nvPicPr>
        <p:blipFill>
          <a:blip r:embed="rId2"/>
          <a:stretch>
            <a:fillRect/>
          </a:stretch>
        </p:blipFill>
        <p:spPr>
          <a:xfrm>
            <a:off x="10309860" y="339154"/>
            <a:ext cx="1553486" cy="485273"/>
          </a:xfrm>
          <a:prstGeom prst="rect">
            <a:avLst/>
          </a:prstGeom>
        </p:spPr>
      </p:pic>
    </p:spTree>
    <p:extLst>
      <p:ext uri="{BB962C8B-B14F-4D97-AF65-F5344CB8AC3E}">
        <p14:creationId xmlns:p14="http://schemas.microsoft.com/office/powerpoint/2010/main" val="2821405647"/>
      </p:ext>
    </p:extLst>
  </p:cSld>
  <p:clrMapOvr>
    <a:masterClrMapping/>
  </p:clrMapOvr>
  <p:extLst>
    <p:ext uri="{DCECCB84-F9BA-43D5-87BE-67443E8EF086}">
      <p15:sldGuideLst xmlns:p15="http://schemas.microsoft.com/office/powerpoint/2012/main">
        <p15:guide id="1" pos="2650" userDrawn="1">
          <p15:clr>
            <a:srgbClr val="FBAE40"/>
          </p15:clr>
        </p15:guide>
        <p15:guide id="2" pos="5030" userDrawn="1">
          <p15:clr>
            <a:srgbClr val="FBAE40"/>
          </p15:clr>
        </p15:guide>
        <p15:guide id="3" orient="horz" pos="884"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4 Column">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rgbClr val="21212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rgbClr val="21212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0" y="419101"/>
            <a:ext cx="9596168" cy="457020"/>
          </a:xfrm>
        </p:spPr>
        <p:txBody>
          <a:bodyPr/>
          <a:lstStyle>
            <a:lvl1pPr>
              <a:defRPr>
                <a:solidFill>
                  <a:srgbClr val="005E60"/>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099" y="1403349"/>
            <a:ext cx="2569464" cy="4806951"/>
          </a:xfrm>
        </p:spPr>
        <p:txBody>
          <a:bodyPr/>
          <a:lstStyle>
            <a:lvl1pPr>
              <a:defRPr>
                <a:solidFill>
                  <a:srgbClr val="212121"/>
                </a:solidFill>
              </a:defRPr>
            </a:lvl1pPr>
            <a:lvl2pPr marL="174625" indent="-174625">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7" name="Content Placeholder 2">
            <a:extLst>
              <a:ext uri="{FF2B5EF4-FFF2-40B4-BE49-F238E27FC236}">
                <a16:creationId xmlns:a16="http://schemas.microsoft.com/office/drawing/2014/main" id="{F48D7D23-A4AE-A948-B404-C89F45ED35B7}"/>
              </a:ext>
            </a:extLst>
          </p:cNvPr>
          <p:cNvSpPr>
            <a:spLocks noGrp="1"/>
          </p:cNvSpPr>
          <p:nvPr>
            <p:ph idx="13" hasCustomPrompt="1"/>
          </p:nvPr>
        </p:nvSpPr>
        <p:spPr>
          <a:xfrm>
            <a:off x="3257549" y="1403349"/>
            <a:ext cx="2569464" cy="4806951"/>
          </a:xfrm>
        </p:spPr>
        <p:txBody>
          <a:bodyPr/>
          <a:lstStyle>
            <a:lvl1pPr>
              <a:defRPr>
                <a:solidFill>
                  <a:srgbClr val="212121"/>
                </a:solidFill>
              </a:defRPr>
            </a:lvl1pPr>
            <a:lvl2pPr marL="174625" indent="-174625">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8" name="Content Placeholder 2">
            <a:extLst>
              <a:ext uri="{FF2B5EF4-FFF2-40B4-BE49-F238E27FC236}">
                <a16:creationId xmlns:a16="http://schemas.microsoft.com/office/drawing/2014/main" id="{D1F40F60-BBD9-9E4F-84D2-0B668EDB1695}"/>
              </a:ext>
            </a:extLst>
          </p:cNvPr>
          <p:cNvSpPr>
            <a:spLocks noGrp="1"/>
          </p:cNvSpPr>
          <p:nvPr>
            <p:ph idx="14" hasCustomPrompt="1"/>
          </p:nvPr>
        </p:nvSpPr>
        <p:spPr>
          <a:xfrm>
            <a:off x="6095999" y="1403350"/>
            <a:ext cx="2569464" cy="4806951"/>
          </a:xfrm>
        </p:spPr>
        <p:txBody>
          <a:bodyPr/>
          <a:lstStyle>
            <a:lvl1pPr>
              <a:defRPr>
                <a:solidFill>
                  <a:srgbClr val="212121"/>
                </a:solidFill>
              </a:defRPr>
            </a:lvl1pPr>
            <a:lvl2pPr marL="174625" indent="-174625">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9" name="Content Placeholder 2">
            <a:extLst>
              <a:ext uri="{FF2B5EF4-FFF2-40B4-BE49-F238E27FC236}">
                <a16:creationId xmlns:a16="http://schemas.microsoft.com/office/drawing/2014/main" id="{3AA94E17-ACE2-234E-94FB-6DBEE6BAF77B}"/>
              </a:ext>
            </a:extLst>
          </p:cNvPr>
          <p:cNvSpPr>
            <a:spLocks noGrp="1"/>
          </p:cNvSpPr>
          <p:nvPr>
            <p:ph idx="15" hasCustomPrompt="1"/>
          </p:nvPr>
        </p:nvSpPr>
        <p:spPr>
          <a:xfrm>
            <a:off x="8934450" y="1403350"/>
            <a:ext cx="2569464" cy="4806951"/>
          </a:xfrm>
        </p:spPr>
        <p:txBody>
          <a:bodyPr/>
          <a:lstStyle>
            <a:lvl1pPr>
              <a:defRPr>
                <a:solidFill>
                  <a:srgbClr val="212121"/>
                </a:solidFill>
              </a:defRPr>
            </a:lvl1pPr>
            <a:lvl2pPr marL="174625" indent="-174625">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pic>
        <p:nvPicPr>
          <p:cNvPr id="4" name="Picture 3" descr="Text&#10;&#10;Description automatically generated">
            <a:extLst>
              <a:ext uri="{FF2B5EF4-FFF2-40B4-BE49-F238E27FC236}">
                <a16:creationId xmlns:a16="http://schemas.microsoft.com/office/drawing/2014/main" id="{5CB7DF46-A9CC-4BD9-D472-6BF977C64294}"/>
              </a:ext>
            </a:extLst>
          </p:cNvPr>
          <p:cNvPicPr>
            <a:picLocks noChangeAspect="1"/>
          </p:cNvPicPr>
          <p:nvPr userDrawn="1"/>
        </p:nvPicPr>
        <p:blipFill>
          <a:blip r:embed="rId2"/>
          <a:stretch>
            <a:fillRect/>
          </a:stretch>
        </p:blipFill>
        <p:spPr>
          <a:xfrm>
            <a:off x="10309860" y="339154"/>
            <a:ext cx="1553486" cy="485273"/>
          </a:xfrm>
          <a:prstGeom prst="rect">
            <a:avLst/>
          </a:prstGeom>
        </p:spPr>
      </p:pic>
    </p:spTree>
    <p:extLst>
      <p:ext uri="{BB962C8B-B14F-4D97-AF65-F5344CB8AC3E}">
        <p14:creationId xmlns:p14="http://schemas.microsoft.com/office/powerpoint/2010/main" val="4162642070"/>
      </p:ext>
    </p:extLst>
  </p:cSld>
  <p:clrMapOvr>
    <a:masterClrMapping/>
  </p:clrMapOvr>
  <p:extLst>
    <p:ext uri="{DCECCB84-F9BA-43D5-87BE-67443E8EF086}">
      <p15:sldGuideLst xmlns:p15="http://schemas.microsoft.com/office/powerpoint/2012/main">
        <p15:guide id="1" pos="2056">
          <p15:clr>
            <a:srgbClr val="FBAE40"/>
          </p15:clr>
        </p15:guide>
        <p15:guide id="2" pos="5628">
          <p15:clr>
            <a:srgbClr val="FBAE40"/>
          </p15:clr>
        </p15:guide>
        <p15:guide id="3" pos="3840">
          <p15:clr>
            <a:srgbClr val="FBAE40"/>
          </p15:clr>
        </p15:guide>
        <p15:guide id="4" orient="horz" pos="884">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4 Column - Bars">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rgbClr val="21212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rgbClr val="21212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0" y="419101"/>
            <a:ext cx="9587540" cy="457020"/>
          </a:xfrm>
        </p:spPr>
        <p:txBody>
          <a:bodyPr/>
          <a:lstStyle>
            <a:lvl1pPr>
              <a:defRPr>
                <a:solidFill>
                  <a:srgbClr val="005E60"/>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099" y="1403349"/>
            <a:ext cx="2569464" cy="4806951"/>
          </a:xfrm>
        </p:spPr>
        <p:txBody>
          <a:bodyPr/>
          <a:lstStyle>
            <a:lvl1pPr>
              <a:defRPr>
                <a:solidFill>
                  <a:srgbClr val="212121"/>
                </a:solidFill>
              </a:defRPr>
            </a:lvl1pPr>
            <a:lvl2pPr marL="174625" indent="-174625">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7" name="Content Placeholder 2">
            <a:extLst>
              <a:ext uri="{FF2B5EF4-FFF2-40B4-BE49-F238E27FC236}">
                <a16:creationId xmlns:a16="http://schemas.microsoft.com/office/drawing/2014/main" id="{F48D7D23-A4AE-A948-B404-C89F45ED35B7}"/>
              </a:ext>
            </a:extLst>
          </p:cNvPr>
          <p:cNvSpPr>
            <a:spLocks noGrp="1"/>
          </p:cNvSpPr>
          <p:nvPr>
            <p:ph idx="13" hasCustomPrompt="1"/>
          </p:nvPr>
        </p:nvSpPr>
        <p:spPr>
          <a:xfrm>
            <a:off x="3257549" y="1403349"/>
            <a:ext cx="2569464" cy="4806951"/>
          </a:xfrm>
        </p:spPr>
        <p:txBody>
          <a:bodyPr/>
          <a:lstStyle>
            <a:lvl1pPr>
              <a:defRPr>
                <a:solidFill>
                  <a:srgbClr val="212121"/>
                </a:solidFill>
              </a:defRPr>
            </a:lvl1pPr>
            <a:lvl2pPr marL="174625" indent="-174625">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8" name="Content Placeholder 2">
            <a:extLst>
              <a:ext uri="{FF2B5EF4-FFF2-40B4-BE49-F238E27FC236}">
                <a16:creationId xmlns:a16="http://schemas.microsoft.com/office/drawing/2014/main" id="{D1F40F60-BBD9-9E4F-84D2-0B668EDB1695}"/>
              </a:ext>
            </a:extLst>
          </p:cNvPr>
          <p:cNvSpPr>
            <a:spLocks noGrp="1"/>
          </p:cNvSpPr>
          <p:nvPr>
            <p:ph idx="14" hasCustomPrompt="1"/>
          </p:nvPr>
        </p:nvSpPr>
        <p:spPr>
          <a:xfrm>
            <a:off x="6095999" y="1403350"/>
            <a:ext cx="2569464" cy="4806951"/>
          </a:xfrm>
        </p:spPr>
        <p:txBody>
          <a:bodyPr/>
          <a:lstStyle>
            <a:lvl1pPr>
              <a:defRPr>
                <a:solidFill>
                  <a:srgbClr val="212121"/>
                </a:solidFill>
              </a:defRPr>
            </a:lvl1pPr>
            <a:lvl2pPr marL="174625" indent="-174625">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9" name="Content Placeholder 2">
            <a:extLst>
              <a:ext uri="{FF2B5EF4-FFF2-40B4-BE49-F238E27FC236}">
                <a16:creationId xmlns:a16="http://schemas.microsoft.com/office/drawing/2014/main" id="{3AA94E17-ACE2-234E-94FB-6DBEE6BAF77B}"/>
              </a:ext>
            </a:extLst>
          </p:cNvPr>
          <p:cNvSpPr>
            <a:spLocks noGrp="1"/>
          </p:cNvSpPr>
          <p:nvPr>
            <p:ph idx="15" hasCustomPrompt="1"/>
          </p:nvPr>
        </p:nvSpPr>
        <p:spPr>
          <a:xfrm>
            <a:off x="8934450" y="1403350"/>
            <a:ext cx="2569464" cy="4806951"/>
          </a:xfrm>
        </p:spPr>
        <p:txBody>
          <a:bodyPr/>
          <a:lstStyle>
            <a:lvl1pPr>
              <a:defRPr>
                <a:solidFill>
                  <a:srgbClr val="212121"/>
                </a:solidFill>
              </a:defRPr>
            </a:lvl1pPr>
            <a:lvl2pPr marL="174625" indent="-174625">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cxnSp>
        <p:nvCxnSpPr>
          <p:cNvPr id="4" name="Straight Connector 3">
            <a:extLst>
              <a:ext uri="{FF2B5EF4-FFF2-40B4-BE49-F238E27FC236}">
                <a16:creationId xmlns:a16="http://schemas.microsoft.com/office/drawing/2014/main" id="{71E6CAA3-D2BE-B7A9-9C26-22C4F1F5EDDD}"/>
              </a:ext>
            </a:extLst>
          </p:cNvPr>
          <p:cNvCxnSpPr>
            <a:cxnSpLocks/>
          </p:cNvCxnSpPr>
          <p:nvPr userDrawn="1"/>
        </p:nvCxnSpPr>
        <p:spPr>
          <a:xfrm>
            <a:off x="3123056" y="1402915"/>
            <a:ext cx="0" cy="4807385"/>
          </a:xfrm>
          <a:prstGeom prst="line">
            <a:avLst/>
          </a:prstGeom>
          <a:ln w="19050">
            <a:solidFill>
              <a:srgbClr val="005E6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A8865847-B1DD-F900-9C6C-8E3E630784E8}"/>
              </a:ext>
            </a:extLst>
          </p:cNvPr>
          <p:cNvCxnSpPr>
            <a:cxnSpLocks/>
          </p:cNvCxnSpPr>
          <p:nvPr userDrawn="1"/>
        </p:nvCxnSpPr>
        <p:spPr>
          <a:xfrm>
            <a:off x="5961506" y="1402915"/>
            <a:ext cx="0" cy="4807385"/>
          </a:xfrm>
          <a:prstGeom prst="line">
            <a:avLst/>
          </a:prstGeom>
          <a:ln w="19050">
            <a:solidFill>
              <a:srgbClr val="005E6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4BCFFAC-C9D0-7B24-E424-D791DC86FA9A}"/>
              </a:ext>
            </a:extLst>
          </p:cNvPr>
          <p:cNvCxnSpPr>
            <a:cxnSpLocks/>
          </p:cNvCxnSpPr>
          <p:nvPr userDrawn="1"/>
        </p:nvCxnSpPr>
        <p:spPr>
          <a:xfrm>
            <a:off x="8799956" y="1402915"/>
            <a:ext cx="0" cy="4807385"/>
          </a:xfrm>
          <a:prstGeom prst="line">
            <a:avLst/>
          </a:prstGeom>
          <a:ln w="19050">
            <a:solidFill>
              <a:srgbClr val="005E60"/>
            </a:solidFill>
          </a:ln>
        </p:spPr>
        <p:style>
          <a:lnRef idx="1">
            <a:schemeClr val="accent1"/>
          </a:lnRef>
          <a:fillRef idx="0">
            <a:schemeClr val="accent1"/>
          </a:fillRef>
          <a:effectRef idx="0">
            <a:schemeClr val="accent1"/>
          </a:effectRef>
          <a:fontRef idx="minor">
            <a:schemeClr val="tx1"/>
          </a:fontRef>
        </p:style>
      </p:cxnSp>
      <p:pic>
        <p:nvPicPr>
          <p:cNvPr id="12" name="Picture 11" descr="Text&#10;&#10;Description automatically generated">
            <a:extLst>
              <a:ext uri="{FF2B5EF4-FFF2-40B4-BE49-F238E27FC236}">
                <a16:creationId xmlns:a16="http://schemas.microsoft.com/office/drawing/2014/main" id="{F179F5EF-F643-19DD-3442-114B11F58335}"/>
              </a:ext>
            </a:extLst>
          </p:cNvPr>
          <p:cNvPicPr>
            <a:picLocks noChangeAspect="1"/>
          </p:cNvPicPr>
          <p:nvPr userDrawn="1"/>
        </p:nvPicPr>
        <p:blipFill>
          <a:blip r:embed="rId2"/>
          <a:stretch>
            <a:fillRect/>
          </a:stretch>
        </p:blipFill>
        <p:spPr>
          <a:xfrm>
            <a:off x="10309860" y="339154"/>
            <a:ext cx="1553486" cy="485273"/>
          </a:xfrm>
          <a:prstGeom prst="rect">
            <a:avLst/>
          </a:prstGeom>
        </p:spPr>
      </p:pic>
    </p:spTree>
    <p:extLst>
      <p:ext uri="{BB962C8B-B14F-4D97-AF65-F5344CB8AC3E}">
        <p14:creationId xmlns:p14="http://schemas.microsoft.com/office/powerpoint/2010/main" val="466450991"/>
      </p:ext>
    </p:extLst>
  </p:cSld>
  <p:clrMapOvr>
    <a:masterClrMapping/>
  </p:clrMapOvr>
  <p:extLst>
    <p:ext uri="{DCECCB84-F9BA-43D5-87BE-67443E8EF086}">
      <p15:sldGuideLst xmlns:p15="http://schemas.microsoft.com/office/powerpoint/2012/main">
        <p15:guide id="1" pos="2056" userDrawn="1">
          <p15:clr>
            <a:srgbClr val="FBAE40"/>
          </p15:clr>
        </p15:guide>
        <p15:guide id="2" pos="5628" userDrawn="1">
          <p15:clr>
            <a:srgbClr val="FBAE40"/>
          </p15:clr>
        </p15:guide>
        <p15:guide id="3" pos="3840" userDrawn="1">
          <p15:clr>
            <a:srgbClr val="FBAE40"/>
          </p15:clr>
        </p15:guide>
        <p15:guide id="4" orient="horz" pos="884"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3 and 1/3-Column Subtitle">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rgbClr val="21212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rgbClr val="21212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0" y="419101"/>
            <a:ext cx="9466769" cy="457020"/>
          </a:xfrm>
        </p:spPr>
        <p:txBody>
          <a:bodyPr/>
          <a:lstStyle>
            <a:lvl1pPr>
              <a:defRPr>
                <a:solidFill>
                  <a:srgbClr val="005E60"/>
                </a:solidFill>
              </a:defRPr>
            </a:lvl1pPr>
          </a:lstStyle>
          <a:p>
            <a:r>
              <a:rPr lang="en-US"/>
              <a:t>Click to edit Master title style</a:t>
            </a:r>
            <a:endParaRPr lang="en-US" dirty="0"/>
          </a:p>
        </p:txBody>
      </p:sp>
      <p:sp>
        <p:nvSpPr>
          <p:cNvPr id="10" name="Text Placeholder 10">
            <a:extLst>
              <a:ext uri="{FF2B5EF4-FFF2-40B4-BE49-F238E27FC236}">
                <a16:creationId xmlns:a16="http://schemas.microsoft.com/office/drawing/2014/main" id="{6A24B364-E635-8148-9DBE-C364F1D3BC53}"/>
              </a:ext>
            </a:extLst>
          </p:cNvPr>
          <p:cNvSpPr>
            <a:spLocks noGrp="1"/>
          </p:cNvSpPr>
          <p:nvPr>
            <p:ph type="body" sz="quarter" idx="13"/>
          </p:nvPr>
        </p:nvSpPr>
        <p:spPr>
          <a:xfrm>
            <a:off x="419099" y="1403350"/>
            <a:ext cx="7296912" cy="692150"/>
          </a:xfrm>
        </p:spPr>
        <p:txBody>
          <a:bodyPr/>
          <a:lstStyle>
            <a:lvl1pPr>
              <a:spcAft>
                <a:spcPts val="0"/>
              </a:spcAft>
              <a:defRPr b="1">
                <a:solidFill>
                  <a:srgbClr val="212121"/>
                </a:solidFill>
              </a:defRPr>
            </a:lvl1pPr>
          </a:lstStyle>
          <a:p>
            <a:pPr lvl="0"/>
            <a:r>
              <a:rPr lang="en-US"/>
              <a:t>Click to edit Master text styles</a:t>
            </a:r>
          </a:p>
        </p:txBody>
      </p:sp>
      <p:sp>
        <p:nvSpPr>
          <p:cNvPr id="11" name="Text Placeholder 10">
            <a:extLst>
              <a:ext uri="{FF2B5EF4-FFF2-40B4-BE49-F238E27FC236}">
                <a16:creationId xmlns:a16="http://schemas.microsoft.com/office/drawing/2014/main" id="{F265EA83-2EC6-BE4F-96E1-74D20B473B4D}"/>
              </a:ext>
            </a:extLst>
          </p:cNvPr>
          <p:cNvSpPr>
            <a:spLocks noGrp="1"/>
          </p:cNvSpPr>
          <p:nvPr>
            <p:ph type="body" sz="quarter" idx="15"/>
          </p:nvPr>
        </p:nvSpPr>
        <p:spPr>
          <a:xfrm>
            <a:off x="8000999" y="1403350"/>
            <a:ext cx="3787133" cy="692150"/>
          </a:xfrm>
        </p:spPr>
        <p:txBody>
          <a:bodyPr/>
          <a:lstStyle>
            <a:lvl1pPr>
              <a:spcAft>
                <a:spcPts val="0"/>
              </a:spcAft>
              <a:defRPr b="1">
                <a:solidFill>
                  <a:srgbClr val="212121"/>
                </a:solidFill>
              </a:defRPr>
            </a:lvl1pPr>
          </a:lstStyle>
          <a:p>
            <a:pPr lvl="0"/>
            <a:r>
              <a:rPr lang="en-US"/>
              <a:t>Click to edit Master text styles</a:t>
            </a:r>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099" y="2095501"/>
            <a:ext cx="7296912" cy="4114799"/>
          </a:xfrm>
        </p:spPr>
        <p:txBody>
          <a:bodyPr/>
          <a:lstStyle>
            <a:lvl1pPr>
              <a:defRPr>
                <a:solidFill>
                  <a:srgbClr val="212121"/>
                </a:solidFill>
              </a:defRPr>
            </a:lvl1pPr>
            <a:lvl2pPr marL="174625" indent="-174625">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8" name="Content Placeholder 2">
            <a:extLst>
              <a:ext uri="{FF2B5EF4-FFF2-40B4-BE49-F238E27FC236}">
                <a16:creationId xmlns:a16="http://schemas.microsoft.com/office/drawing/2014/main" id="{5C934C23-704D-AE40-866D-BF6B0DCFEA7C}"/>
              </a:ext>
            </a:extLst>
          </p:cNvPr>
          <p:cNvSpPr>
            <a:spLocks noGrp="1"/>
          </p:cNvSpPr>
          <p:nvPr>
            <p:ph idx="14" hasCustomPrompt="1"/>
          </p:nvPr>
        </p:nvSpPr>
        <p:spPr>
          <a:xfrm>
            <a:off x="8000997" y="2095501"/>
            <a:ext cx="3771899" cy="4114800"/>
          </a:xfrm>
        </p:spPr>
        <p:txBody>
          <a:bodyPr/>
          <a:lstStyle>
            <a:lvl1pPr>
              <a:defRPr>
                <a:solidFill>
                  <a:srgbClr val="212121"/>
                </a:solidFill>
              </a:defRPr>
            </a:lvl1pPr>
            <a:lvl2pPr marL="174625" indent="-174625">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cxnSp>
        <p:nvCxnSpPr>
          <p:cNvPr id="4" name="Straight Connector 3">
            <a:extLst>
              <a:ext uri="{FF2B5EF4-FFF2-40B4-BE49-F238E27FC236}">
                <a16:creationId xmlns:a16="http://schemas.microsoft.com/office/drawing/2014/main" id="{1A5C9CC5-B8DE-1A0B-AEAF-078158CE873D}"/>
              </a:ext>
            </a:extLst>
          </p:cNvPr>
          <p:cNvCxnSpPr>
            <a:cxnSpLocks/>
          </p:cNvCxnSpPr>
          <p:nvPr userDrawn="1"/>
        </p:nvCxnSpPr>
        <p:spPr>
          <a:xfrm>
            <a:off x="7850890" y="1402915"/>
            <a:ext cx="0" cy="4807385"/>
          </a:xfrm>
          <a:prstGeom prst="line">
            <a:avLst/>
          </a:prstGeom>
          <a:ln w="19050">
            <a:solidFill>
              <a:srgbClr val="005E60"/>
            </a:solidFill>
          </a:ln>
        </p:spPr>
        <p:style>
          <a:lnRef idx="1">
            <a:schemeClr val="accent1"/>
          </a:lnRef>
          <a:fillRef idx="0">
            <a:schemeClr val="accent1"/>
          </a:fillRef>
          <a:effectRef idx="0">
            <a:schemeClr val="accent1"/>
          </a:effectRef>
          <a:fontRef idx="minor">
            <a:schemeClr val="tx1"/>
          </a:fontRef>
        </p:style>
      </p:cxnSp>
      <p:pic>
        <p:nvPicPr>
          <p:cNvPr id="7" name="Picture 6" descr="Text&#10;&#10;Description automatically generated">
            <a:extLst>
              <a:ext uri="{FF2B5EF4-FFF2-40B4-BE49-F238E27FC236}">
                <a16:creationId xmlns:a16="http://schemas.microsoft.com/office/drawing/2014/main" id="{C287820B-9605-1150-C001-4792D5A7E407}"/>
              </a:ext>
            </a:extLst>
          </p:cNvPr>
          <p:cNvPicPr>
            <a:picLocks noChangeAspect="1"/>
          </p:cNvPicPr>
          <p:nvPr userDrawn="1"/>
        </p:nvPicPr>
        <p:blipFill>
          <a:blip r:embed="rId2"/>
          <a:stretch>
            <a:fillRect/>
          </a:stretch>
        </p:blipFill>
        <p:spPr>
          <a:xfrm>
            <a:off x="10309860" y="339154"/>
            <a:ext cx="1553486" cy="485273"/>
          </a:xfrm>
          <a:prstGeom prst="rect">
            <a:avLst/>
          </a:prstGeom>
        </p:spPr>
      </p:pic>
    </p:spTree>
    <p:extLst>
      <p:ext uri="{BB962C8B-B14F-4D97-AF65-F5344CB8AC3E}">
        <p14:creationId xmlns:p14="http://schemas.microsoft.com/office/powerpoint/2010/main" val="4106879767"/>
      </p:ext>
    </p:extLst>
  </p:cSld>
  <p:clrMapOvr>
    <a:masterClrMapping/>
  </p:clrMapOvr>
  <p:extLst>
    <p:ext uri="{DCECCB84-F9BA-43D5-87BE-67443E8EF086}">
      <p15:sldGuideLst xmlns:p15="http://schemas.microsoft.com/office/powerpoint/2012/main">
        <p15:guide id="2" pos="5040" userDrawn="1">
          <p15:clr>
            <a:srgbClr val="FBAE40"/>
          </p15:clr>
        </p15:guide>
        <p15:guide id="3" orient="horz" pos="1320" userDrawn="1">
          <p15:clr>
            <a:srgbClr val="FBAE40"/>
          </p15:clr>
        </p15:guide>
        <p15:guide id="4" orient="horz" pos="884"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1-Column Photo Backgroun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43C0532-DBFF-2022-5F35-01DC75E41C0E}"/>
              </a:ext>
            </a:extLst>
          </p:cNvPr>
          <p:cNvSpPr/>
          <p:nvPr userDrawn="1"/>
        </p:nvSpPr>
        <p:spPr>
          <a:xfrm>
            <a:off x="0" y="1402915"/>
            <a:ext cx="12192000" cy="5455085"/>
          </a:xfrm>
          <a:prstGeom prst="rect">
            <a:avLst/>
          </a:prstGeom>
          <a:solidFill>
            <a:srgbClr val="005E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spcAft>
                <a:spcPts val="600"/>
              </a:spcAft>
            </a:pPr>
            <a:endParaRPr lang="en-US" dirty="0">
              <a:solidFill>
                <a:schemeClr val="tx1"/>
              </a:solidFill>
              <a:latin typeface="Inter" panose="02000503000000020004" pitchFamily="2" charset="0"/>
            </a:endParaRPr>
          </a:p>
        </p:txBody>
      </p:sp>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chemeClr val="bg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chemeClr val="bg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0" y="419101"/>
            <a:ext cx="9613421" cy="457020"/>
          </a:xfrm>
        </p:spPr>
        <p:txBody>
          <a:bodyPr/>
          <a:lstStyle>
            <a:lvl1pPr>
              <a:defRPr>
                <a:solidFill>
                  <a:schemeClr val="tx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100" y="1403349"/>
            <a:ext cx="11353800" cy="4806951"/>
          </a:xfrm>
          <a:noFill/>
        </p:spPr>
        <p:txBody>
          <a:bodyPr lIns="0" tIns="182880" rIns="0" bIns="0">
            <a:noAutofit/>
          </a:bodyPr>
          <a:lstStyle>
            <a:lvl1pPr>
              <a:defRPr>
                <a:solidFill>
                  <a:schemeClr val="bg1"/>
                </a:solidFill>
              </a:defRPr>
            </a:lvl1pPr>
            <a:lvl2pPr marL="174625" indent="-174625">
              <a:buClr>
                <a:schemeClr val="bg1"/>
              </a:buClr>
              <a:buFont typeface="Arial" panose="020B0604020202020204" pitchFamily="34" charset="0"/>
              <a:buChar cha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rgbClr val="C8FF08"/>
              </a:buClr>
              <a:defRPr>
                <a:solidFill>
                  <a:schemeClr val="bg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pic>
        <p:nvPicPr>
          <p:cNvPr id="8" name="Picture 7" descr="Text&#10;&#10;Description automatically generated">
            <a:extLst>
              <a:ext uri="{FF2B5EF4-FFF2-40B4-BE49-F238E27FC236}">
                <a16:creationId xmlns:a16="http://schemas.microsoft.com/office/drawing/2014/main" id="{DCECCD58-6B53-F6DC-FD8A-F86F07E65273}"/>
              </a:ext>
            </a:extLst>
          </p:cNvPr>
          <p:cNvPicPr>
            <a:picLocks noChangeAspect="1"/>
          </p:cNvPicPr>
          <p:nvPr userDrawn="1"/>
        </p:nvPicPr>
        <p:blipFill>
          <a:blip r:embed="rId2"/>
          <a:stretch>
            <a:fillRect/>
          </a:stretch>
        </p:blipFill>
        <p:spPr>
          <a:xfrm>
            <a:off x="10309860" y="339154"/>
            <a:ext cx="1553486" cy="485273"/>
          </a:xfrm>
          <a:prstGeom prst="rect">
            <a:avLst/>
          </a:prstGeom>
        </p:spPr>
      </p:pic>
    </p:spTree>
    <p:extLst>
      <p:ext uri="{BB962C8B-B14F-4D97-AF65-F5344CB8AC3E}">
        <p14:creationId xmlns:p14="http://schemas.microsoft.com/office/powerpoint/2010/main" val="3208661785"/>
      </p:ext>
    </p:extLst>
  </p:cSld>
  <p:clrMapOvr>
    <a:masterClrMapping/>
  </p:clrMapOvr>
  <p:extLst>
    <p:ext uri="{DCECCB84-F9BA-43D5-87BE-67443E8EF086}">
      <p15:sldGuideLst xmlns:p15="http://schemas.microsoft.com/office/powerpoint/2012/main">
        <p15:guide id="1" orient="horz" pos="884"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2">
    <p:bg>
      <p:bgPr>
        <a:solidFill>
          <a:srgbClr val="005E60"/>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54370033-E5A1-7B48-AE34-D9C6694ED55E}"/>
              </a:ext>
            </a:extLst>
          </p:cNvPr>
          <p:cNvSpPr>
            <a:spLocks noGrp="1"/>
          </p:cNvSpPr>
          <p:nvPr>
            <p:ph type="ftr" sz="quarter" idx="11"/>
          </p:nvPr>
        </p:nvSpPr>
        <p:spPr>
          <a:xfrm>
            <a:off x="596771" y="6492875"/>
            <a:ext cx="5397112" cy="365125"/>
          </a:xfrm>
        </p:spPr>
        <p:txBody>
          <a:bodyPr/>
          <a:lstStyle>
            <a:lvl1pPr>
              <a:defRPr>
                <a:solidFill>
                  <a:srgbClr val="FAFAFA"/>
                </a:solidFill>
              </a:defRPr>
            </a:lvl1pPr>
          </a:lstStyle>
          <a:p>
            <a:r>
              <a:rPr lang="en-US"/>
              <a:t>© 2023 GE Vernova and/or its affiliates. All rights reserved.</a:t>
            </a:r>
            <a:endParaRPr lang="en-US" dirty="0"/>
          </a:p>
        </p:txBody>
      </p:sp>
      <p:sp>
        <p:nvSpPr>
          <p:cNvPr id="2" name="Title 1">
            <a:extLst>
              <a:ext uri="{FF2B5EF4-FFF2-40B4-BE49-F238E27FC236}">
                <a16:creationId xmlns:a16="http://schemas.microsoft.com/office/drawing/2014/main" id="{9A14E021-5666-C143-A40F-6113F80F8FE3}"/>
              </a:ext>
            </a:extLst>
          </p:cNvPr>
          <p:cNvSpPr>
            <a:spLocks noGrp="1"/>
          </p:cNvSpPr>
          <p:nvPr>
            <p:ph type="ctrTitle" hasCustomPrompt="1"/>
          </p:nvPr>
        </p:nvSpPr>
        <p:spPr>
          <a:xfrm>
            <a:off x="596771" y="2481592"/>
            <a:ext cx="10706100" cy="1861808"/>
          </a:xfrm>
        </p:spPr>
        <p:txBody>
          <a:bodyPr anchor="t" anchorCtr="0"/>
          <a:lstStyle>
            <a:lvl1pPr algn="l">
              <a:lnSpc>
                <a:spcPts val="6500"/>
              </a:lnSpc>
              <a:defRPr sz="7200" cap="all" baseline="0">
                <a:solidFill>
                  <a:schemeClr val="tx1"/>
                </a:solidFill>
                <a:latin typeface="Sons Condensed Extrabold" panose="02060906060206060203" pitchFamily="18" charset="0"/>
              </a:defRPr>
            </a:lvl1pPr>
          </a:lstStyle>
          <a:p>
            <a:r>
              <a:rPr lang="en-US" dirty="0"/>
              <a:t>CLICK HERE TO EDIT MASTER TITLE STYLE</a:t>
            </a:r>
          </a:p>
        </p:txBody>
      </p:sp>
      <p:sp>
        <p:nvSpPr>
          <p:cNvPr id="3" name="Subtitle 2">
            <a:extLst>
              <a:ext uri="{FF2B5EF4-FFF2-40B4-BE49-F238E27FC236}">
                <a16:creationId xmlns:a16="http://schemas.microsoft.com/office/drawing/2014/main" id="{2A2F35A6-FF25-0745-8AB1-FA8EE7D66779}"/>
              </a:ext>
            </a:extLst>
          </p:cNvPr>
          <p:cNvSpPr>
            <a:spLocks noGrp="1"/>
          </p:cNvSpPr>
          <p:nvPr>
            <p:ph type="subTitle" idx="1"/>
          </p:nvPr>
        </p:nvSpPr>
        <p:spPr>
          <a:xfrm>
            <a:off x="596771" y="4343399"/>
            <a:ext cx="10706100" cy="974725"/>
          </a:xfrm>
        </p:spPr>
        <p:txBody>
          <a:bodyPr>
            <a:noAutofit/>
          </a:bodyPr>
          <a:lstStyle>
            <a:lvl1pPr marL="0" indent="0" algn="l">
              <a:spcAft>
                <a:spcPts val="400"/>
              </a:spcAft>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0" name="Picture 9" descr="Text&#10;&#10;Description automatically generated">
            <a:extLst>
              <a:ext uri="{FF2B5EF4-FFF2-40B4-BE49-F238E27FC236}">
                <a16:creationId xmlns:a16="http://schemas.microsoft.com/office/drawing/2014/main" id="{404FB6B5-AF11-DEA2-266C-D4A71FA4E0A7}"/>
              </a:ext>
            </a:extLst>
          </p:cNvPr>
          <p:cNvPicPr>
            <a:picLocks noChangeAspect="1"/>
          </p:cNvPicPr>
          <p:nvPr userDrawn="1"/>
        </p:nvPicPr>
        <p:blipFill>
          <a:blip r:embed="rId2"/>
          <a:stretch>
            <a:fillRect/>
          </a:stretch>
        </p:blipFill>
        <p:spPr>
          <a:xfrm>
            <a:off x="268025" y="272267"/>
            <a:ext cx="2606040" cy="814067"/>
          </a:xfrm>
          <a:prstGeom prst="rect">
            <a:avLst/>
          </a:prstGeom>
        </p:spPr>
      </p:pic>
      <p:cxnSp>
        <p:nvCxnSpPr>
          <p:cNvPr id="4" name="Straight Connector 3">
            <a:extLst>
              <a:ext uri="{FF2B5EF4-FFF2-40B4-BE49-F238E27FC236}">
                <a16:creationId xmlns:a16="http://schemas.microsoft.com/office/drawing/2014/main" id="{7CEC064B-505B-2B8A-CC1B-FFEE37B6694E}"/>
              </a:ext>
            </a:extLst>
          </p:cNvPr>
          <p:cNvCxnSpPr>
            <a:cxnSpLocks/>
          </p:cNvCxnSpPr>
          <p:nvPr userDrawn="1"/>
        </p:nvCxnSpPr>
        <p:spPr>
          <a:xfrm>
            <a:off x="444366" y="2444249"/>
            <a:ext cx="0" cy="4479925"/>
          </a:xfrm>
          <a:prstGeom prst="line">
            <a:avLst/>
          </a:prstGeom>
          <a:ln w="19050">
            <a:solidFill>
              <a:srgbClr val="C8FF0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319073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1498" userDrawn="1">
          <p15:clr>
            <a:srgbClr val="FBAE40"/>
          </p15:clr>
        </p15:guide>
        <p15:guide id="3" orient="horz" pos="2736"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 Column Boxe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p>
            <a:fld id="{7A7A97EF-C944-4447-B862-B593E9B4A0FF}" type="slidenum">
              <a:r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0" y="419101"/>
            <a:ext cx="9777323" cy="457020"/>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100" y="1403349"/>
            <a:ext cx="11071860" cy="4806951"/>
          </a:xfrm>
          <a:solidFill>
            <a:srgbClr val="E3E3E3"/>
          </a:solidFill>
        </p:spPr>
        <p:txBody>
          <a:bodyPr lIns="182880" tIns="182880" rIns="182880" bIns="182880"/>
          <a:lstStyle>
            <a:lvl2pPr marL="174625" indent="-174625">
              <a:buClr>
                <a:schemeClr val="tx2"/>
              </a:buClr>
              <a:buFont typeface="Arial" panose="020B0604020202020204" pitchFamily="34" charset="0"/>
              <a:buChar char="•"/>
              <a:defRPr/>
            </a:lvl2pPr>
            <a:lvl3pPr>
              <a:buClr>
                <a:schemeClr val="tx2"/>
              </a:buClr>
              <a:defRPr/>
            </a:lvl3pPr>
            <a:lvl4pPr>
              <a:buClr>
                <a:schemeClr val="tx2"/>
              </a:buClr>
              <a:defRPr/>
            </a:lvl4pPr>
          </a:lstStyle>
          <a:p>
            <a:pPr lvl="0"/>
            <a:r>
              <a:rPr lang="en-US" dirty="0"/>
              <a:t>Level 1 text</a:t>
            </a:r>
          </a:p>
          <a:p>
            <a:pPr lvl="1"/>
            <a:r>
              <a:rPr lang="en-US" dirty="0"/>
              <a:t>Level 2 text</a:t>
            </a:r>
          </a:p>
          <a:p>
            <a:pPr lvl="2"/>
            <a:r>
              <a:rPr lang="en-US" dirty="0"/>
              <a:t>Level 3 text</a:t>
            </a:r>
          </a:p>
          <a:p>
            <a:pPr lvl="3"/>
            <a:r>
              <a:rPr lang="en-US" dirty="0"/>
              <a:t>Level 4 text</a:t>
            </a:r>
          </a:p>
          <a:p>
            <a:pPr lvl="4"/>
            <a:endParaRPr lang="en-US" dirty="0"/>
          </a:p>
        </p:txBody>
      </p:sp>
      <p:pic>
        <p:nvPicPr>
          <p:cNvPr id="4" name="Picture 3" descr="Text&#10;&#10;Description automatically generated">
            <a:extLst>
              <a:ext uri="{FF2B5EF4-FFF2-40B4-BE49-F238E27FC236}">
                <a16:creationId xmlns:a16="http://schemas.microsoft.com/office/drawing/2014/main" id="{2C2A4A3E-D4B8-672E-E828-A2571A7B04DD}"/>
              </a:ext>
            </a:extLst>
          </p:cNvPr>
          <p:cNvPicPr>
            <a:picLocks noChangeAspect="1"/>
          </p:cNvPicPr>
          <p:nvPr userDrawn="1"/>
        </p:nvPicPr>
        <p:blipFill>
          <a:blip r:embed="rId2"/>
          <a:stretch>
            <a:fillRect/>
          </a:stretch>
        </p:blipFill>
        <p:spPr>
          <a:xfrm>
            <a:off x="10309860" y="339154"/>
            <a:ext cx="1553486" cy="485273"/>
          </a:xfrm>
          <a:prstGeom prst="rect">
            <a:avLst/>
          </a:prstGeom>
        </p:spPr>
      </p:pic>
    </p:spTree>
    <p:extLst>
      <p:ext uri="{BB962C8B-B14F-4D97-AF65-F5344CB8AC3E}">
        <p14:creationId xmlns:p14="http://schemas.microsoft.com/office/powerpoint/2010/main" val="3257206721"/>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884"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1_2 Column Boxe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p>
            <a:fld id="{7A7A97EF-C944-4447-B862-B593E9B4A0FF}" type="slidenum">
              <a:r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0" y="419101"/>
            <a:ext cx="9777323" cy="457020"/>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100" y="1403349"/>
            <a:ext cx="5394960" cy="4806951"/>
          </a:xfrm>
          <a:solidFill>
            <a:srgbClr val="E3E3E3"/>
          </a:solidFill>
        </p:spPr>
        <p:txBody>
          <a:bodyPr lIns="182880" tIns="182880" rIns="182880" bIns="182880"/>
          <a:lstStyle>
            <a:lvl2pPr marL="174625" indent="-174625">
              <a:buClr>
                <a:schemeClr val="tx2"/>
              </a:buClr>
              <a:buFont typeface="Arial" panose="020B0604020202020204" pitchFamily="34" charset="0"/>
              <a:buChar char="•"/>
              <a:defRPr/>
            </a:lvl2pPr>
            <a:lvl3pPr>
              <a:buClr>
                <a:schemeClr val="tx2"/>
              </a:buClr>
              <a:defRPr/>
            </a:lvl3pPr>
            <a:lvl4pPr>
              <a:buClr>
                <a:schemeClr val="tx2"/>
              </a:buClr>
              <a:defRPr/>
            </a:lvl4pPr>
          </a:lstStyle>
          <a:p>
            <a:pPr lvl="0"/>
            <a:r>
              <a:rPr lang="en-US" dirty="0"/>
              <a:t>Level 1 text</a:t>
            </a:r>
          </a:p>
          <a:p>
            <a:pPr lvl="1"/>
            <a:r>
              <a:rPr lang="en-US" dirty="0"/>
              <a:t>Level 2 text</a:t>
            </a:r>
          </a:p>
          <a:p>
            <a:pPr lvl="2"/>
            <a:r>
              <a:rPr lang="en-US" dirty="0"/>
              <a:t>Level 3 text</a:t>
            </a:r>
          </a:p>
          <a:p>
            <a:pPr lvl="3"/>
            <a:r>
              <a:rPr lang="en-US" dirty="0"/>
              <a:t>Level 4 text</a:t>
            </a:r>
          </a:p>
          <a:p>
            <a:pPr lvl="4"/>
            <a:endParaRPr lang="en-US" dirty="0"/>
          </a:p>
        </p:txBody>
      </p:sp>
      <p:sp>
        <p:nvSpPr>
          <p:cNvPr id="7" name="Content Placeholder 2">
            <a:extLst>
              <a:ext uri="{FF2B5EF4-FFF2-40B4-BE49-F238E27FC236}">
                <a16:creationId xmlns:a16="http://schemas.microsoft.com/office/drawing/2014/main" id="{F48D7D23-A4AE-A948-B404-C89F45ED35B7}"/>
              </a:ext>
            </a:extLst>
          </p:cNvPr>
          <p:cNvSpPr>
            <a:spLocks noGrp="1"/>
          </p:cNvSpPr>
          <p:nvPr>
            <p:ph idx="13" hasCustomPrompt="1"/>
          </p:nvPr>
        </p:nvSpPr>
        <p:spPr>
          <a:xfrm>
            <a:off x="6096000" y="1403349"/>
            <a:ext cx="5394960" cy="4806951"/>
          </a:xfrm>
          <a:solidFill>
            <a:srgbClr val="E3E3E3"/>
          </a:solidFill>
        </p:spPr>
        <p:txBody>
          <a:bodyPr lIns="182880" tIns="182880" rIns="182880" bIns="182880"/>
          <a:lstStyle>
            <a:lvl2pPr marL="174625" indent="-174625">
              <a:buClr>
                <a:schemeClr val="tx2"/>
              </a:buClr>
              <a:buFont typeface="Arial" panose="020B0604020202020204" pitchFamily="34" charset="0"/>
              <a:buChar char="•"/>
              <a:defRPr/>
            </a:lvl2pPr>
            <a:lvl3pPr>
              <a:buClr>
                <a:schemeClr val="tx2"/>
              </a:buClr>
              <a:defRPr/>
            </a:lvl3pPr>
            <a:lvl4pPr>
              <a:buClr>
                <a:schemeClr val="tx2"/>
              </a:buClr>
              <a:defRPr/>
            </a:lvl4pPr>
          </a:lstStyle>
          <a:p>
            <a:pPr lvl="0"/>
            <a:r>
              <a:rPr lang="en-US" dirty="0"/>
              <a:t>Level 1 text</a:t>
            </a:r>
          </a:p>
          <a:p>
            <a:pPr lvl="1"/>
            <a:r>
              <a:rPr lang="en-US" dirty="0"/>
              <a:t>Level 2 text</a:t>
            </a:r>
          </a:p>
          <a:p>
            <a:pPr lvl="2"/>
            <a:r>
              <a:rPr lang="en-US" dirty="0"/>
              <a:t>Level 3 text</a:t>
            </a:r>
          </a:p>
          <a:p>
            <a:pPr lvl="3"/>
            <a:r>
              <a:rPr lang="en-US" dirty="0"/>
              <a:t>Level 4 text</a:t>
            </a:r>
          </a:p>
          <a:p>
            <a:pPr lvl="4"/>
            <a:endParaRPr lang="en-US" dirty="0"/>
          </a:p>
        </p:txBody>
      </p:sp>
      <p:pic>
        <p:nvPicPr>
          <p:cNvPr id="4" name="Picture 3" descr="Text&#10;&#10;Description automatically generated">
            <a:extLst>
              <a:ext uri="{FF2B5EF4-FFF2-40B4-BE49-F238E27FC236}">
                <a16:creationId xmlns:a16="http://schemas.microsoft.com/office/drawing/2014/main" id="{2C2A4A3E-D4B8-672E-E828-A2571A7B04DD}"/>
              </a:ext>
            </a:extLst>
          </p:cNvPr>
          <p:cNvPicPr>
            <a:picLocks noChangeAspect="1"/>
          </p:cNvPicPr>
          <p:nvPr userDrawn="1"/>
        </p:nvPicPr>
        <p:blipFill>
          <a:blip r:embed="rId2"/>
          <a:stretch>
            <a:fillRect/>
          </a:stretch>
        </p:blipFill>
        <p:spPr>
          <a:xfrm>
            <a:off x="10309860" y="339154"/>
            <a:ext cx="1553486" cy="485273"/>
          </a:xfrm>
          <a:prstGeom prst="rect">
            <a:avLst/>
          </a:prstGeom>
        </p:spPr>
      </p:pic>
    </p:spTree>
    <p:extLst>
      <p:ext uri="{BB962C8B-B14F-4D97-AF65-F5344CB8AC3E}">
        <p14:creationId xmlns:p14="http://schemas.microsoft.com/office/powerpoint/2010/main" val="739847199"/>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884"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3 Column Boxe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p>
            <a:fld id="{7A7A97EF-C944-4447-B862-B593E9B4A0FF}" type="slidenum">
              <a:r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0" y="419101"/>
            <a:ext cx="9682432" cy="457020"/>
          </a:xfrm>
        </p:spPr>
        <p:txBody>
          <a:bodyPr/>
          <a:lstStyle>
            <a:lvl1pPr>
              <a:defRPr>
                <a:solidFill>
                  <a:schemeClr val="tx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100" y="1403350"/>
            <a:ext cx="3502152" cy="4806950"/>
          </a:xfrm>
          <a:solidFill>
            <a:srgbClr val="E3E3E3"/>
          </a:solidFill>
        </p:spPr>
        <p:txBody>
          <a:bodyPr lIns="182880" tIns="182880" rIns="182880" bIns="182880"/>
          <a:lstStyle>
            <a:lvl2pPr marL="174625" indent="-174625">
              <a:buClrTx/>
              <a:buFont typeface="Arial" panose="020B0604020202020204" pitchFamily="34" charset="0"/>
              <a:buChar char="•"/>
              <a:defRPr/>
            </a:lvl2pPr>
            <a:lvl3pPr>
              <a:buClrTx/>
              <a:defRPr/>
            </a:lvl3pPr>
            <a:lvl4pPr>
              <a:buClrTx/>
              <a:defRPr/>
            </a:lvl4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7" name="Content Placeholder 2">
            <a:extLst>
              <a:ext uri="{FF2B5EF4-FFF2-40B4-BE49-F238E27FC236}">
                <a16:creationId xmlns:a16="http://schemas.microsoft.com/office/drawing/2014/main" id="{F48D7D23-A4AE-A948-B404-C89F45ED35B7}"/>
              </a:ext>
            </a:extLst>
          </p:cNvPr>
          <p:cNvSpPr>
            <a:spLocks noGrp="1"/>
          </p:cNvSpPr>
          <p:nvPr>
            <p:ph idx="13" hasCustomPrompt="1"/>
          </p:nvPr>
        </p:nvSpPr>
        <p:spPr>
          <a:xfrm>
            <a:off x="4206539" y="1403351"/>
            <a:ext cx="3502152" cy="4806950"/>
          </a:xfrm>
          <a:solidFill>
            <a:srgbClr val="E3E3E3"/>
          </a:solidFill>
        </p:spPr>
        <p:txBody>
          <a:bodyPr lIns="182880" tIns="182880" rIns="182880" bIns="182880"/>
          <a:lstStyle>
            <a:lvl2pPr marL="174625" indent="-174625">
              <a:buClrTx/>
              <a:buFont typeface="Arial" panose="020B0604020202020204" pitchFamily="34" charset="0"/>
              <a:buChar char="•"/>
              <a:defRPr/>
            </a:lvl2pPr>
            <a:lvl3pPr>
              <a:buClrTx/>
              <a:defRPr/>
            </a:lvl3pPr>
            <a:lvl4pPr>
              <a:buClrTx/>
              <a:defRPr/>
            </a:lvl4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8" name="Content Placeholder 2">
            <a:extLst>
              <a:ext uri="{FF2B5EF4-FFF2-40B4-BE49-F238E27FC236}">
                <a16:creationId xmlns:a16="http://schemas.microsoft.com/office/drawing/2014/main" id="{5C934C23-704D-AE40-866D-BF6B0DCFEA7C}"/>
              </a:ext>
            </a:extLst>
          </p:cNvPr>
          <p:cNvSpPr>
            <a:spLocks noGrp="1"/>
          </p:cNvSpPr>
          <p:nvPr>
            <p:ph idx="14" hasCustomPrompt="1"/>
          </p:nvPr>
        </p:nvSpPr>
        <p:spPr>
          <a:xfrm>
            <a:off x="7989707" y="1403351"/>
            <a:ext cx="3502152" cy="4806950"/>
          </a:xfrm>
          <a:solidFill>
            <a:srgbClr val="E3E3E3"/>
          </a:solidFill>
        </p:spPr>
        <p:txBody>
          <a:bodyPr lIns="182880" tIns="182880" rIns="182880" bIns="182880"/>
          <a:lstStyle>
            <a:lvl2pPr marL="174625" indent="-174625">
              <a:buClrTx/>
              <a:buFont typeface="Arial" panose="020B0604020202020204" pitchFamily="34" charset="0"/>
              <a:buChar char="•"/>
              <a:defRPr/>
            </a:lvl2pPr>
            <a:lvl3pPr>
              <a:buClrTx/>
              <a:defRPr/>
            </a:lvl3pPr>
            <a:lvl4pPr>
              <a:buClrTx/>
              <a:defRPr/>
            </a:lvl4pPr>
          </a:lstStyle>
          <a:p>
            <a:pPr lvl="0"/>
            <a:r>
              <a:rPr lang="en-US" dirty="0"/>
              <a:t>Level 1 text</a:t>
            </a:r>
          </a:p>
          <a:p>
            <a:pPr lvl="1"/>
            <a:r>
              <a:rPr lang="en-US" dirty="0"/>
              <a:t>Level 2 text</a:t>
            </a:r>
          </a:p>
          <a:p>
            <a:pPr lvl="2"/>
            <a:r>
              <a:rPr lang="en-US" dirty="0"/>
              <a:t>Level 3 text</a:t>
            </a:r>
          </a:p>
          <a:p>
            <a:pPr lvl="3"/>
            <a:r>
              <a:rPr lang="en-US" dirty="0"/>
              <a:t>Level 4 text</a:t>
            </a:r>
          </a:p>
        </p:txBody>
      </p:sp>
      <p:pic>
        <p:nvPicPr>
          <p:cNvPr id="4" name="Picture 3" descr="Text&#10;&#10;Description automatically generated">
            <a:extLst>
              <a:ext uri="{FF2B5EF4-FFF2-40B4-BE49-F238E27FC236}">
                <a16:creationId xmlns:a16="http://schemas.microsoft.com/office/drawing/2014/main" id="{6EE8FD0A-8C5E-E7DE-4656-7844FF43109D}"/>
              </a:ext>
            </a:extLst>
          </p:cNvPr>
          <p:cNvPicPr>
            <a:picLocks noChangeAspect="1"/>
          </p:cNvPicPr>
          <p:nvPr userDrawn="1"/>
        </p:nvPicPr>
        <p:blipFill>
          <a:blip r:embed="rId2"/>
          <a:stretch>
            <a:fillRect/>
          </a:stretch>
        </p:blipFill>
        <p:spPr>
          <a:xfrm>
            <a:off x="10309860" y="339154"/>
            <a:ext cx="1553486" cy="485273"/>
          </a:xfrm>
          <a:prstGeom prst="rect">
            <a:avLst/>
          </a:prstGeom>
        </p:spPr>
      </p:pic>
    </p:spTree>
    <p:extLst>
      <p:ext uri="{BB962C8B-B14F-4D97-AF65-F5344CB8AC3E}">
        <p14:creationId xmlns:p14="http://schemas.microsoft.com/office/powerpoint/2010/main" val="181804034"/>
      </p:ext>
    </p:extLst>
  </p:cSld>
  <p:clrMapOvr>
    <a:masterClrMapping/>
  </p:clrMapOvr>
  <p:extLst>
    <p:ext uri="{DCECCB84-F9BA-43D5-87BE-67443E8EF086}">
      <p15:sldGuideLst xmlns:p15="http://schemas.microsoft.com/office/powerpoint/2012/main">
        <p15:guide id="1" pos="2650" userDrawn="1">
          <p15:clr>
            <a:srgbClr val="FBAE40"/>
          </p15:clr>
        </p15:guide>
        <p15:guide id="2" pos="5030" userDrawn="1">
          <p15:clr>
            <a:srgbClr val="FBAE40"/>
          </p15:clr>
        </p15:guide>
        <p15:guide id="3" orient="horz" pos="884"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4 Column Boxe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p>
            <a:fld id="{7A7A97EF-C944-4447-B862-B593E9B4A0FF}" type="slidenum">
              <a:r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0" y="419101"/>
            <a:ext cx="9890760" cy="457020"/>
          </a:xfrm>
        </p:spPr>
        <p:txBody>
          <a:bodyPr/>
          <a:lstStyle>
            <a:lvl1pPr>
              <a:defRPr>
                <a:solidFill>
                  <a:schemeClr val="tx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099" y="1403349"/>
            <a:ext cx="2569464" cy="4806951"/>
          </a:xfrm>
          <a:solidFill>
            <a:srgbClr val="E3E3E3"/>
          </a:solidFill>
        </p:spPr>
        <p:txBody>
          <a:bodyPr lIns="182880" tIns="182880" rIns="182880" bIns="182880"/>
          <a:lstStyle>
            <a:lvl2pPr marL="174625" indent="-174625">
              <a:buClrTx/>
              <a:buFont typeface="Arial" panose="020B0604020202020204" pitchFamily="34" charset="0"/>
              <a:buChar char="•"/>
              <a:defRPr/>
            </a:lvl2pPr>
            <a:lvl3pPr>
              <a:buClrTx/>
              <a:defRPr/>
            </a:lvl3pPr>
            <a:lvl4pPr>
              <a:buClrTx/>
              <a:defRPr/>
            </a:lvl4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7" name="Content Placeholder 2">
            <a:extLst>
              <a:ext uri="{FF2B5EF4-FFF2-40B4-BE49-F238E27FC236}">
                <a16:creationId xmlns:a16="http://schemas.microsoft.com/office/drawing/2014/main" id="{F48D7D23-A4AE-A948-B404-C89F45ED35B7}"/>
              </a:ext>
            </a:extLst>
          </p:cNvPr>
          <p:cNvSpPr>
            <a:spLocks noGrp="1"/>
          </p:cNvSpPr>
          <p:nvPr>
            <p:ph idx="13" hasCustomPrompt="1"/>
          </p:nvPr>
        </p:nvSpPr>
        <p:spPr>
          <a:xfrm>
            <a:off x="3263899" y="1403349"/>
            <a:ext cx="2569464" cy="4806951"/>
          </a:xfrm>
          <a:solidFill>
            <a:srgbClr val="E3E3E3"/>
          </a:solidFill>
        </p:spPr>
        <p:txBody>
          <a:bodyPr lIns="182880" tIns="182880" rIns="182880" bIns="182880"/>
          <a:lstStyle>
            <a:lvl2pPr marL="174625" indent="-174625">
              <a:buClrTx/>
              <a:buFont typeface="Arial" panose="020B0604020202020204" pitchFamily="34" charset="0"/>
              <a:buChar char="•"/>
              <a:defRPr/>
            </a:lvl2pPr>
            <a:lvl3pPr>
              <a:buClrTx/>
              <a:defRPr/>
            </a:lvl3pPr>
            <a:lvl4pPr>
              <a:buClrTx/>
              <a:defRPr/>
            </a:lvl4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8" name="Content Placeholder 2">
            <a:extLst>
              <a:ext uri="{FF2B5EF4-FFF2-40B4-BE49-F238E27FC236}">
                <a16:creationId xmlns:a16="http://schemas.microsoft.com/office/drawing/2014/main" id="{D1F40F60-BBD9-9E4F-84D2-0B668EDB1695}"/>
              </a:ext>
            </a:extLst>
          </p:cNvPr>
          <p:cNvSpPr>
            <a:spLocks noGrp="1"/>
          </p:cNvSpPr>
          <p:nvPr>
            <p:ph idx="14" hasCustomPrompt="1"/>
          </p:nvPr>
        </p:nvSpPr>
        <p:spPr>
          <a:xfrm>
            <a:off x="6096000" y="1403350"/>
            <a:ext cx="2569464" cy="4806951"/>
          </a:xfrm>
          <a:solidFill>
            <a:srgbClr val="E3E3E3"/>
          </a:solidFill>
        </p:spPr>
        <p:txBody>
          <a:bodyPr lIns="182880" tIns="182880" rIns="182880" bIns="182880"/>
          <a:lstStyle>
            <a:lvl2pPr marL="174625" indent="-174625">
              <a:buClrTx/>
              <a:buFont typeface="Arial" panose="020B0604020202020204" pitchFamily="34" charset="0"/>
              <a:buChar char="•"/>
              <a:defRPr/>
            </a:lvl2pPr>
            <a:lvl3pPr>
              <a:buClrTx/>
              <a:defRPr/>
            </a:lvl3pPr>
            <a:lvl4pPr>
              <a:buClrTx/>
              <a:defRPr/>
            </a:lvl4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9" name="Content Placeholder 2">
            <a:extLst>
              <a:ext uri="{FF2B5EF4-FFF2-40B4-BE49-F238E27FC236}">
                <a16:creationId xmlns:a16="http://schemas.microsoft.com/office/drawing/2014/main" id="{3AA94E17-ACE2-234E-94FB-6DBEE6BAF77B}"/>
              </a:ext>
            </a:extLst>
          </p:cNvPr>
          <p:cNvSpPr>
            <a:spLocks noGrp="1"/>
          </p:cNvSpPr>
          <p:nvPr>
            <p:ph idx="15" hasCustomPrompt="1"/>
          </p:nvPr>
        </p:nvSpPr>
        <p:spPr>
          <a:xfrm>
            <a:off x="8934450" y="1403350"/>
            <a:ext cx="2569464" cy="4806951"/>
          </a:xfrm>
          <a:solidFill>
            <a:srgbClr val="E3E3E3"/>
          </a:solidFill>
        </p:spPr>
        <p:txBody>
          <a:bodyPr lIns="182880" tIns="182880" rIns="182880" bIns="182880"/>
          <a:lstStyle>
            <a:lvl2pPr marL="174625" indent="-174625">
              <a:buClrTx/>
              <a:buFont typeface="Arial" panose="020B0604020202020204" pitchFamily="34" charset="0"/>
              <a:buChar char="•"/>
              <a:defRPr/>
            </a:lvl2pPr>
            <a:lvl3pPr>
              <a:buClrTx/>
              <a:defRPr/>
            </a:lvl3pPr>
            <a:lvl4pPr>
              <a:buClrTx/>
              <a:defRPr/>
            </a:lvl4pPr>
          </a:lstStyle>
          <a:p>
            <a:pPr lvl="0"/>
            <a:r>
              <a:rPr lang="en-US" dirty="0"/>
              <a:t>Level 1 text</a:t>
            </a:r>
          </a:p>
          <a:p>
            <a:pPr lvl="1"/>
            <a:r>
              <a:rPr lang="en-US" dirty="0"/>
              <a:t>Level 2 text</a:t>
            </a:r>
          </a:p>
          <a:p>
            <a:pPr lvl="2"/>
            <a:r>
              <a:rPr lang="en-US" dirty="0"/>
              <a:t>Level 3 text</a:t>
            </a:r>
          </a:p>
          <a:p>
            <a:pPr lvl="3"/>
            <a:r>
              <a:rPr lang="en-US" dirty="0"/>
              <a:t>Level 4 text</a:t>
            </a:r>
          </a:p>
        </p:txBody>
      </p:sp>
      <p:pic>
        <p:nvPicPr>
          <p:cNvPr id="4" name="Picture 3" descr="Text&#10;&#10;Description automatically generated">
            <a:extLst>
              <a:ext uri="{FF2B5EF4-FFF2-40B4-BE49-F238E27FC236}">
                <a16:creationId xmlns:a16="http://schemas.microsoft.com/office/drawing/2014/main" id="{A126E61B-5B00-C74E-A14F-005A2D3E23ED}"/>
              </a:ext>
            </a:extLst>
          </p:cNvPr>
          <p:cNvPicPr>
            <a:picLocks noChangeAspect="1"/>
          </p:cNvPicPr>
          <p:nvPr userDrawn="1"/>
        </p:nvPicPr>
        <p:blipFill>
          <a:blip r:embed="rId2"/>
          <a:stretch>
            <a:fillRect/>
          </a:stretch>
        </p:blipFill>
        <p:spPr>
          <a:xfrm>
            <a:off x="10309860" y="339154"/>
            <a:ext cx="1553486" cy="485273"/>
          </a:xfrm>
          <a:prstGeom prst="rect">
            <a:avLst/>
          </a:prstGeom>
        </p:spPr>
      </p:pic>
    </p:spTree>
    <p:extLst>
      <p:ext uri="{BB962C8B-B14F-4D97-AF65-F5344CB8AC3E}">
        <p14:creationId xmlns:p14="http://schemas.microsoft.com/office/powerpoint/2010/main" val="1758873889"/>
      </p:ext>
    </p:extLst>
  </p:cSld>
  <p:clrMapOvr>
    <a:masterClrMapping/>
  </p:clrMapOvr>
  <p:extLst>
    <p:ext uri="{DCECCB84-F9BA-43D5-87BE-67443E8EF086}">
      <p15:sldGuideLst xmlns:p15="http://schemas.microsoft.com/office/powerpoint/2012/main">
        <p15:guide id="1" pos="2056" userDrawn="1">
          <p15:clr>
            <a:srgbClr val="FBAE40"/>
          </p15:clr>
        </p15:guide>
        <p15:guide id="2" pos="5628" userDrawn="1">
          <p15:clr>
            <a:srgbClr val="FBAE40"/>
          </p15:clr>
        </p15:guide>
        <p15:guide id="3" pos="3840" userDrawn="1">
          <p15:clr>
            <a:srgbClr val="FBAE40"/>
          </p15:clr>
        </p15:guide>
        <p15:guide id="4" orient="horz" pos="884"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 Column Boxed Asymmetrical">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p>
            <a:fld id="{7A7A97EF-C944-4447-B862-B593E9B4A0FF}" type="slidenum">
              <a:r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0" y="419101"/>
            <a:ext cx="9890760" cy="457020"/>
          </a:xfrm>
        </p:spPr>
        <p:txBody>
          <a:bodyPr/>
          <a:lstStyle>
            <a:lvl1pPr>
              <a:defRPr>
                <a:solidFill>
                  <a:schemeClr val="tx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099" y="1403349"/>
            <a:ext cx="7292975" cy="4806951"/>
          </a:xfrm>
          <a:solidFill>
            <a:srgbClr val="E3E3E3"/>
          </a:solidFill>
        </p:spPr>
        <p:txBody>
          <a:bodyPr lIns="182880" tIns="182880" rIns="182880" bIns="182880"/>
          <a:lstStyle>
            <a:lvl2pPr marL="174625" indent="-174625">
              <a:buClrTx/>
              <a:buFont typeface="Arial" panose="020B0604020202020204" pitchFamily="34" charset="0"/>
              <a:buChar char="•"/>
              <a:defRPr/>
            </a:lvl2pPr>
            <a:lvl3pPr>
              <a:buClrTx/>
              <a:defRPr/>
            </a:lvl3pPr>
            <a:lvl4pPr>
              <a:buClrTx/>
              <a:defRPr/>
            </a:lvl4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8" name="Content Placeholder 2">
            <a:extLst>
              <a:ext uri="{FF2B5EF4-FFF2-40B4-BE49-F238E27FC236}">
                <a16:creationId xmlns:a16="http://schemas.microsoft.com/office/drawing/2014/main" id="{5C934C23-704D-AE40-866D-BF6B0DCFEA7C}"/>
              </a:ext>
            </a:extLst>
          </p:cNvPr>
          <p:cNvSpPr>
            <a:spLocks noGrp="1"/>
          </p:cNvSpPr>
          <p:nvPr>
            <p:ph idx="14" hasCustomPrompt="1"/>
          </p:nvPr>
        </p:nvSpPr>
        <p:spPr>
          <a:xfrm>
            <a:off x="7989707" y="1403350"/>
            <a:ext cx="3502152" cy="4806951"/>
          </a:xfrm>
          <a:solidFill>
            <a:srgbClr val="E3E3E3"/>
          </a:solidFill>
        </p:spPr>
        <p:txBody>
          <a:bodyPr lIns="182880" tIns="182880" rIns="182880" bIns="182880"/>
          <a:lstStyle>
            <a:lvl2pPr marL="174625" indent="-174625">
              <a:buClrTx/>
              <a:buFont typeface="Arial" panose="020B0604020202020204" pitchFamily="34" charset="0"/>
              <a:buChar char="•"/>
              <a:defRPr/>
            </a:lvl2pPr>
            <a:lvl3pPr>
              <a:buClrTx/>
              <a:defRPr/>
            </a:lvl3pPr>
            <a:lvl4pPr>
              <a:buClrTx/>
              <a:defRPr/>
            </a:lvl4pPr>
          </a:lstStyle>
          <a:p>
            <a:pPr lvl="0"/>
            <a:r>
              <a:rPr lang="en-US" dirty="0"/>
              <a:t>Level 1 text</a:t>
            </a:r>
          </a:p>
          <a:p>
            <a:pPr lvl="1"/>
            <a:r>
              <a:rPr lang="en-US" dirty="0"/>
              <a:t>Level 2 text</a:t>
            </a:r>
          </a:p>
          <a:p>
            <a:pPr lvl="2"/>
            <a:r>
              <a:rPr lang="en-US" dirty="0"/>
              <a:t>Level 3 text</a:t>
            </a:r>
          </a:p>
          <a:p>
            <a:pPr lvl="3"/>
            <a:r>
              <a:rPr lang="en-US" dirty="0"/>
              <a:t>Level 4 text</a:t>
            </a:r>
          </a:p>
        </p:txBody>
      </p:sp>
      <p:pic>
        <p:nvPicPr>
          <p:cNvPr id="4" name="Picture 3" descr="Text&#10;&#10;Description automatically generated">
            <a:extLst>
              <a:ext uri="{FF2B5EF4-FFF2-40B4-BE49-F238E27FC236}">
                <a16:creationId xmlns:a16="http://schemas.microsoft.com/office/drawing/2014/main" id="{1321A8AC-94BF-D6B2-1376-53BEE47F726B}"/>
              </a:ext>
            </a:extLst>
          </p:cNvPr>
          <p:cNvPicPr>
            <a:picLocks noChangeAspect="1"/>
          </p:cNvPicPr>
          <p:nvPr userDrawn="1"/>
        </p:nvPicPr>
        <p:blipFill>
          <a:blip r:embed="rId2"/>
          <a:stretch>
            <a:fillRect/>
          </a:stretch>
        </p:blipFill>
        <p:spPr>
          <a:xfrm>
            <a:off x="10309860" y="339154"/>
            <a:ext cx="1553486" cy="485273"/>
          </a:xfrm>
          <a:prstGeom prst="rect">
            <a:avLst/>
          </a:prstGeom>
        </p:spPr>
      </p:pic>
    </p:spTree>
    <p:extLst>
      <p:ext uri="{BB962C8B-B14F-4D97-AF65-F5344CB8AC3E}">
        <p14:creationId xmlns:p14="http://schemas.microsoft.com/office/powerpoint/2010/main" val="2085943709"/>
      </p:ext>
    </p:extLst>
  </p:cSld>
  <p:clrMapOvr>
    <a:masterClrMapping/>
  </p:clrMapOvr>
  <p:extLst>
    <p:ext uri="{DCECCB84-F9BA-43D5-87BE-67443E8EF086}">
      <p15:sldGuideLst xmlns:p15="http://schemas.microsoft.com/office/powerpoint/2012/main">
        <p15:guide id="2" pos="5030" userDrawn="1">
          <p15:clr>
            <a:srgbClr val="FBAE40"/>
          </p15:clr>
        </p15:guide>
        <p15:guide id="3" orient="horz" pos="884"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ivider 1">
    <p:bg>
      <p:bgPr>
        <a:solidFill>
          <a:srgbClr val="005E60"/>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16808260-87F5-684E-B4AE-F4EFAA65FF4F}"/>
              </a:ext>
            </a:extLst>
          </p:cNvPr>
          <p:cNvSpPr>
            <a:spLocks noGrp="1"/>
          </p:cNvSpPr>
          <p:nvPr>
            <p:ph type="ftr" sz="quarter" idx="11"/>
          </p:nvPr>
        </p:nvSpPr>
        <p:spPr/>
        <p:txBody>
          <a:bodyPr/>
          <a:lstStyle>
            <a:lvl1pPr>
              <a:defRPr>
                <a:solidFill>
                  <a:schemeClr val="tx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BADAAE3E-8C1F-854F-A5B6-DE2B8F20033B}"/>
              </a:ext>
            </a:extLst>
          </p:cNvPr>
          <p:cNvSpPr>
            <a:spLocks noGrp="1"/>
          </p:cNvSpPr>
          <p:nvPr>
            <p:ph type="sldNum" sz="quarter" idx="12"/>
          </p:nvPr>
        </p:nvSpPr>
        <p:spPr/>
        <p:txBody>
          <a:bodyPr/>
          <a:lstStyle>
            <a:lvl1pPr>
              <a:defRPr>
                <a:solidFill>
                  <a:schemeClr val="tx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8DF85884-5EEF-2342-9652-061EE3FFEC7D}"/>
              </a:ext>
            </a:extLst>
          </p:cNvPr>
          <p:cNvSpPr>
            <a:spLocks noGrp="1"/>
          </p:cNvSpPr>
          <p:nvPr>
            <p:ph type="title" hasCustomPrompt="1"/>
          </p:nvPr>
        </p:nvSpPr>
        <p:spPr>
          <a:xfrm>
            <a:off x="427383" y="2378075"/>
            <a:ext cx="6875785" cy="1965325"/>
          </a:xfrm>
        </p:spPr>
        <p:txBody>
          <a:bodyPr anchor="t" anchorCtr="0"/>
          <a:lstStyle>
            <a:lvl1pPr>
              <a:lnSpc>
                <a:spcPts val="5400"/>
              </a:lnSpc>
              <a:defRPr sz="6000" cap="all" baseline="0">
                <a:solidFill>
                  <a:srgbClr val="C8FF08"/>
                </a:solidFill>
                <a:latin typeface="Sons Condensed Extrabold" panose="02060906060206060203" pitchFamily="18" charset="0"/>
              </a:defRPr>
            </a:lvl1pPr>
          </a:lstStyle>
          <a:p>
            <a:r>
              <a:rPr lang="en-US" dirty="0"/>
              <a:t>CLICK TO EDIT MASTER TITLE STYLE</a:t>
            </a:r>
          </a:p>
        </p:txBody>
      </p:sp>
      <p:pic>
        <p:nvPicPr>
          <p:cNvPr id="7" name="Picture 6" descr="Text&#10;&#10;Description automatically generated">
            <a:extLst>
              <a:ext uri="{FF2B5EF4-FFF2-40B4-BE49-F238E27FC236}">
                <a16:creationId xmlns:a16="http://schemas.microsoft.com/office/drawing/2014/main" id="{C821F4BE-79DE-EBCE-62E2-F24155984D9E}"/>
              </a:ext>
            </a:extLst>
          </p:cNvPr>
          <p:cNvPicPr>
            <a:picLocks noChangeAspect="1"/>
          </p:cNvPicPr>
          <p:nvPr userDrawn="1"/>
        </p:nvPicPr>
        <p:blipFill>
          <a:blip r:embed="rId2"/>
          <a:stretch>
            <a:fillRect/>
          </a:stretch>
        </p:blipFill>
        <p:spPr>
          <a:xfrm>
            <a:off x="10309857" y="339154"/>
            <a:ext cx="1553489" cy="485273"/>
          </a:xfrm>
          <a:prstGeom prst="rect">
            <a:avLst/>
          </a:prstGeom>
        </p:spPr>
      </p:pic>
      <p:sp>
        <p:nvSpPr>
          <p:cNvPr id="3" name="Section Number">
            <a:extLst>
              <a:ext uri="{FF2B5EF4-FFF2-40B4-BE49-F238E27FC236}">
                <a16:creationId xmlns:a16="http://schemas.microsoft.com/office/drawing/2014/main" id="{107E2ABA-1900-FC00-3E5B-96B0338B47BC}"/>
              </a:ext>
            </a:extLst>
          </p:cNvPr>
          <p:cNvSpPr>
            <a:spLocks noGrp="1"/>
          </p:cNvSpPr>
          <p:nvPr>
            <p:ph type="body" sz="quarter" idx="13" hasCustomPrompt="1"/>
          </p:nvPr>
        </p:nvSpPr>
        <p:spPr>
          <a:xfrm>
            <a:off x="419100" y="1922078"/>
            <a:ext cx="2660530" cy="365760"/>
          </a:xfrm>
          <a:noFill/>
        </p:spPr>
        <p:txBody>
          <a:bodyPr wrap="none">
            <a:noAutofit/>
          </a:bodyPr>
          <a:lstStyle>
            <a:lvl1pPr>
              <a:spcAft>
                <a:spcPts val="0"/>
              </a:spcAft>
              <a:defRPr sz="1600" cap="all" baseline="0">
                <a:solidFill>
                  <a:schemeClr val="tx1"/>
                </a:solidFill>
              </a:defRPr>
            </a:lvl1pPr>
          </a:lstStyle>
          <a:p>
            <a:pPr lvl="0"/>
            <a:r>
              <a:rPr lang="en-US" dirty="0"/>
              <a:t>[Optional section ##]</a:t>
            </a:r>
          </a:p>
        </p:txBody>
      </p:sp>
    </p:spTree>
    <p:extLst>
      <p:ext uri="{BB962C8B-B14F-4D97-AF65-F5344CB8AC3E}">
        <p14:creationId xmlns:p14="http://schemas.microsoft.com/office/powerpoint/2010/main" val="126329179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1498" userDrawn="1">
          <p15:clr>
            <a:srgbClr val="FBAE40"/>
          </p15:clr>
        </p15:guide>
        <p15:guide id="4" orient="horz" pos="2736"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rgbClr val="005E60"/>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16808260-87F5-684E-B4AE-F4EFAA65FF4F}"/>
              </a:ext>
            </a:extLst>
          </p:cNvPr>
          <p:cNvSpPr>
            <a:spLocks noGrp="1"/>
          </p:cNvSpPr>
          <p:nvPr>
            <p:ph type="ftr" sz="quarter" idx="11"/>
          </p:nvPr>
        </p:nvSpPr>
        <p:spPr/>
        <p:txBody>
          <a:bodyPr/>
          <a:lstStyle>
            <a:lvl1pPr>
              <a:defRPr>
                <a:solidFill>
                  <a:schemeClr val="tx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BADAAE3E-8C1F-854F-A5B6-DE2B8F20033B}"/>
              </a:ext>
            </a:extLst>
          </p:cNvPr>
          <p:cNvSpPr>
            <a:spLocks noGrp="1"/>
          </p:cNvSpPr>
          <p:nvPr>
            <p:ph type="sldNum" sz="quarter" idx="12"/>
          </p:nvPr>
        </p:nvSpPr>
        <p:spPr/>
        <p:txBody>
          <a:bodyPr/>
          <a:lstStyle>
            <a:lvl1pPr>
              <a:defRPr>
                <a:solidFill>
                  <a:schemeClr val="tx1"/>
                </a:solidFill>
              </a:defRPr>
            </a:lvl1pPr>
          </a:lstStyle>
          <a:p>
            <a:fld id="{7A7A97EF-C944-4447-B862-B593E9B4A0FF}" type="slidenum">
              <a:rPr lang="en-US" smtClean="0"/>
              <a:pPr/>
              <a:t>‹#›</a:t>
            </a:fld>
            <a:endParaRPr lang="en-US" dirty="0"/>
          </a:p>
        </p:txBody>
      </p:sp>
      <p:sp>
        <p:nvSpPr>
          <p:cNvPr id="10" name="Section Number">
            <a:extLst>
              <a:ext uri="{FF2B5EF4-FFF2-40B4-BE49-F238E27FC236}">
                <a16:creationId xmlns:a16="http://schemas.microsoft.com/office/drawing/2014/main" id="{E0E81EB4-471C-3F45-B7C7-3BCA82925019}"/>
              </a:ext>
            </a:extLst>
          </p:cNvPr>
          <p:cNvSpPr>
            <a:spLocks noGrp="1"/>
          </p:cNvSpPr>
          <p:nvPr>
            <p:ph type="body" sz="quarter" idx="13" hasCustomPrompt="1"/>
          </p:nvPr>
        </p:nvSpPr>
        <p:spPr>
          <a:xfrm>
            <a:off x="419100" y="1922078"/>
            <a:ext cx="2608772" cy="365760"/>
          </a:xfrm>
          <a:noFill/>
        </p:spPr>
        <p:txBody>
          <a:bodyPr wrap="none">
            <a:noAutofit/>
          </a:bodyPr>
          <a:lstStyle>
            <a:lvl1pPr>
              <a:spcAft>
                <a:spcPts val="0"/>
              </a:spcAft>
              <a:defRPr sz="1600" cap="all" baseline="0">
                <a:solidFill>
                  <a:schemeClr val="tx2"/>
                </a:solidFill>
              </a:defRPr>
            </a:lvl1pPr>
          </a:lstStyle>
          <a:p>
            <a:pPr lvl="0"/>
            <a:r>
              <a:rPr lang="en-US" dirty="0"/>
              <a:t>[Optional section ##]</a:t>
            </a:r>
          </a:p>
        </p:txBody>
      </p:sp>
      <p:pic>
        <p:nvPicPr>
          <p:cNvPr id="4" name="Picture 3" descr="Text&#10;&#10;Description automatically generated">
            <a:extLst>
              <a:ext uri="{FF2B5EF4-FFF2-40B4-BE49-F238E27FC236}">
                <a16:creationId xmlns:a16="http://schemas.microsoft.com/office/drawing/2014/main" id="{592B45FF-A1AE-61C0-351C-FC46C4660695}"/>
              </a:ext>
            </a:extLst>
          </p:cNvPr>
          <p:cNvPicPr>
            <a:picLocks noChangeAspect="1"/>
          </p:cNvPicPr>
          <p:nvPr userDrawn="1"/>
        </p:nvPicPr>
        <p:blipFill>
          <a:blip r:embed="rId2"/>
          <a:stretch>
            <a:fillRect/>
          </a:stretch>
        </p:blipFill>
        <p:spPr>
          <a:xfrm>
            <a:off x="10309857" y="339154"/>
            <a:ext cx="1553489" cy="485273"/>
          </a:xfrm>
          <a:prstGeom prst="rect">
            <a:avLst/>
          </a:prstGeom>
        </p:spPr>
      </p:pic>
      <p:sp>
        <p:nvSpPr>
          <p:cNvPr id="3" name="Title 1">
            <a:extLst>
              <a:ext uri="{FF2B5EF4-FFF2-40B4-BE49-F238E27FC236}">
                <a16:creationId xmlns:a16="http://schemas.microsoft.com/office/drawing/2014/main" id="{B449274D-327F-3626-5718-4266E3B0BCE4}"/>
              </a:ext>
            </a:extLst>
          </p:cNvPr>
          <p:cNvSpPr>
            <a:spLocks noGrp="1"/>
          </p:cNvSpPr>
          <p:nvPr>
            <p:ph type="title" hasCustomPrompt="1"/>
          </p:nvPr>
        </p:nvSpPr>
        <p:spPr>
          <a:xfrm>
            <a:off x="427383" y="2378075"/>
            <a:ext cx="6875785" cy="1965325"/>
          </a:xfrm>
        </p:spPr>
        <p:txBody>
          <a:bodyPr anchor="t" anchorCtr="0"/>
          <a:lstStyle>
            <a:lvl1pPr>
              <a:lnSpc>
                <a:spcPts val="5400"/>
              </a:lnSpc>
              <a:defRPr sz="6000" cap="all" baseline="0">
                <a:solidFill>
                  <a:schemeClr val="tx1"/>
                </a:solidFill>
                <a:latin typeface="Sons Condensed Extrabold" panose="02060906060206060203" pitchFamily="18" charset="0"/>
              </a:defRPr>
            </a:lvl1pPr>
          </a:lstStyle>
          <a:p>
            <a:r>
              <a:rPr lang="en-US" dirty="0"/>
              <a:t>CLICK TO EDIT MASTER TITLE STYLE</a:t>
            </a:r>
          </a:p>
        </p:txBody>
      </p:sp>
    </p:spTree>
    <p:extLst>
      <p:ext uri="{BB962C8B-B14F-4D97-AF65-F5344CB8AC3E}">
        <p14:creationId xmlns:p14="http://schemas.microsoft.com/office/powerpoint/2010/main" val="422889246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1498">
          <p15:clr>
            <a:srgbClr val="FBAE40"/>
          </p15:clr>
        </p15:guide>
        <p15:guide id="4" orient="horz" pos="2736">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Divider 3">
    <p:bg>
      <p:bgPr>
        <a:solidFill>
          <a:schemeClr val="tx1"/>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16808260-87F5-684E-B4AE-F4EFAA65FF4F}"/>
              </a:ext>
            </a:extLst>
          </p:cNvPr>
          <p:cNvSpPr>
            <a:spLocks noGrp="1"/>
          </p:cNvSpPr>
          <p:nvPr>
            <p:ph type="ftr" sz="quarter" idx="11"/>
          </p:nvPr>
        </p:nvSpPr>
        <p:spPr/>
        <p:txBody>
          <a:bodyPr/>
          <a:lstStyle>
            <a:lvl1pPr>
              <a:defRPr>
                <a:solidFill>
                  <a:srgbClr val="21212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BADAAE3E-8C1F-854F-A5B6-DE2B8F20033B}"/>
              </a:ext>
            </a:extLst>
          </p:cNvPr>
          <p:cNvSpPr>
            <a:spLocks noGrp="1"/>
          </p:cNvSpPr>
          <p:nvPr>
            <p:ph type="sldNum" sz="quarter" idx="12"/>
          </p:nvPr>
        </p:nvSpPr>
        <p:spPr/>
        <p:txBody>
          <a:bodyPr/>
          <a:lstStyle>
            <a:lvl1pPr>
              <a:defRPr>
                <a:solidFill>
                  <a:srgbClr val="21212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8DF85884-5EEF-2342-9652-061EE3FFEC7D}"/>
              </a:ext>
            </a:extLst>
          </p:cNvPr>
          <p:cNvSpPr>
            <a:spLocks noGrp="1"/>
          </p:cNvSpPr>
          <p:nvPr>
            <p:ph type="title" hasCustomPrompt="1"/>
          </p:nvPr>
        </p:nvSpPr>
        <p:spPr>
          <a:xfrm>
            <a:off x="419100" y="2378075"/>
            <a:ext cx="6896100" cy="1965325"/>
          </a:xfrm>
        </p:spPr>
        <p:txBody>
          <a:bodyPr anchor="t" anchorCtr="0"/>
          <a:lstStyle>
            <a:lvl1pPr>
              <a:lnSpc>
                <a:spcPts val="5400"/>
              </a:lnSpc>
              <a:defRPr sz="6000" cap="all" baseline="0">
                <a:solidFill>
                  <a:srgbClr val="005E60"/>
                </a:solidFill>
                <a:latin typeface="Sons Condensed Extrabold" panose="02060906060206060203" pitchFamily="18" charset="0"/>
              </a:defRPr>
            </a:lvl1pPr>
          </a:lstStyle>
          <a:p>
            <a:r>
              <a:rPr lang="en-US" dirty="0"/>
              <a:t>CLICK TO EDIT MASTER TITLE STYLE</a:t>
            </a:r>
          </a:p>
        </p:txBody>
      </p:sp>
      <p:pic>
        <p:nvPicPr>
          <p:cNvPr id="3" name="Picture 2" descr="Text&#10;&#10;Description automatically generated">
            <a:extLst>
              <a:ext uri="{FF2B5EF4-FFF2-40B4-BE49-F238E27FC236}">
                <a16:creationId xmlns:a16="http://schemas.microsoft.com/office/drawing/2014/main" id="{2F5188B4-2B91-7D7A-D602-95ABB4BAA002}"/>
              </a:ext>
            </a:extLst>
          </p:cNvPr>
          <p:cNvPicPr>
            <a:picLocks noChangeAspect="1"/>
          </p:cNvPicPr>
          <p:nvPr userDrawn="1"/>
        </p:nvPicPr>
        <p:blipFill>
          <a:blip r:embed="rId2"/>
          <a:stretch>
            <a:fillRect/>
          </a:stretch>
        </p:blipFill>
        <p:spPr>
          <a:xfrm>
            <a:off x="10309860" y="339154"/>
            <a:ext cx="1553486" cy="485273"/>
          </a:xfrm>
          <a:prstGeom prst="rect">
            <a:avLst/>
          </a:prstGeom>
        </p:spPr>
      </p:pic>
      <p:sp>
        <p:nvSpPr>
          <p:cNvPr id="4" name="Section Number">
            <a:extLst>
              <a:ext uri="{FF2B5EF4-FFF2-40B4-BE49-F238E27FC236}">
                <a16:creationId xmlns:a16="http://schemas.microsoft.com/office/drawing/2014/main" id="{1C20CF72-79D7-2D57-1E9C-4C8386102CFA}"/>
              </a:ext>
            </a:extLst>
          </p:cNvPr>
          <p:cNvSpPr>
            <a:spLocks noGrp="1"/>
          </p:cNvSpPr>
          <p:nvPr>
            <p:ph type="body" sz="quarter" idx="14" hasCustomPrompt="1"/>
          </p:nvPr>
        </p:nvSpPr>
        <p:spPr>
          <a:xfrm>
            <a:off x="419100" y="1922078"/>
            <a:ext cx="3273006" cy="365760"/>
          </a:xfrm>
          <a:noFill/>
        </p:spPr>
        <p:txBody>
          <a:bodyPr wrap="none">
            <a:noAutofit/>
          </a:bodyPr>
          <a:lstStyle>
            <a:lvl1pPr>
              <a:spcAft>
                <a:spcPts val="0"/>
              </a:spcAft>
              <a:defRPr lang="en-US" sz="1600" kern="1200" cap="all" baseline="0" dirty="0">
                <a:solidFill>
                  <a:srgbClr val="212121"/>
                </a:solidFill>
                <a:latin typeface="Inter" panose="02000503000000020004" pitchFamily="2" charset="0"/>
                <a:ea typeface="+mn-ea"/>
                <a:cs typeface="+mn-cs"/>
              </a:defRPr>
            </a:lvl1pPr>
          </a:lstStyle>
          <a:p>
            <a:pPr marL="0" lvl="0" indent="0" algn="l" defTabSz="914400" rtl="0" eaLnBrk="1" latinLnBrk="0" hangingPunct="1">
              <a:lnSpc>
                <a:spcPct val="100000"/>
              </a:lnSpc>
              <a:spcBef>
                <a:spcPts val="0"/>
              </a:spcBef>
              <a:spcAft>
                <a:spcPts val="0"/>
              </a:spcAft>
              <a:buClr>
                <a:schemeClr val="tx1"/>
              </a:buClr>
              <a:buFont typeface="Arial" panose="020B0604020202020204" pitchFamily="34" charset="0"/>
              <a:buNone/>
            </a:pPr>
            <a:r>
              <a:rPr lang="en-US" dirty="0"/>
              <a:t>[Optional section ##]</a:t>
            </a:r>
          </a:p>
        </p:txBody>
      </p:sp>
    </p:spTree>
    <p:extLst>
      <p:ext uri="{BB962C8B-B14F-4D97-AF65-F5344CB8AC3E}">
        <p14:creationId xmlns:p14="http://schemas.microsoft.com/office/powerpoint/2010/main" val="197147223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1498">
          <p15:clr>
            <a:srgbClr val="FBAE40"/>
          </p15:clr>
        </p15:guide>
        <p15:guide id="4" orient="horz" pos="2736">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Divider 4">
    <p:bg>
      <p:bgPr>
        <a:solidFill>
          <a:srgbClr val="005E60"/>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16808260-87F5-684E-B4AE-F4EFAA65FF4F}"/>
              </a:ext>
            </a:extLst>
          </p:cNvPr>
          <p:cNvSpPr>
            <a:spLocks noGrp="1"/>
          </p:cNvSpPr>
          <p:nvPr>
            <p:ph type="ftr" sz="quarter" idx="11"/>
          </p:nvPr>
        </p:nvSpPr>
        <p:spPr/>
        <p:txBody>
          <a:bodyPr/>
          <a:lstStyle>
            <a:lvl1pPr>
              <a:defRPr>
                <a:solidFill>
                  <a:schemeClr val="tx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BADAAE3E-8C1F-854F-A5B6-DE2B8F20033B}"/>
              </a:ext>
            </a:extLst>
          </p:cNvPr>
          <p:cNvSpPr>
            <a:spLocks noGrp="1"/>
          </p:cNvSpPr>
          <p:nvPr>
            <p:ph type="sldNum" sz="quarter" idx="12"/>
          </p:nvPr>
        </p:nvSpPr>
        <p:spPr/>
        <p:txBody>
          <a:bodyPr/>
          <a:lstStyle>
            <a:lvl1pPr>
              <a:defRPr>
                <a:solidFill>
                  <a:schemeClr val="tx1"/>
                </a:solidFill>
              </a:defRPr>
            </a:lvl1pPr>
          </a:lstStyle>
          <a:p>
            <a:fld id="{7A7A97EF-C944-4447-B862-B593E9B4A0FF}" type="slidenum">
              <a:rPr lang="en-US" smtClean="0"/>
              <a:pPr/>
              <a:t>‹#›</a:t>
            </a:fld>
            <a:endParaRPr lang="en-US" dirty="0"/>
          </a:p>
        </p:txBody>
      </p:sp>
      <p:pic>
        <p:nvPicPr>
          <p:cNvPr id="4" name="Picture 3" descr="Text&#10;&#10;Description automatically generated">
            <a:extLst>
              <a:ext uri="{FF2B5EF4-FFF2-40B4-BE49-F238E27FC236}">
                <a16:creationId xmlns:a16="http://schemas.microsoft.com/office/drawing/2014/main" id="{592B45FF-A1AE-61C0-351C-FC46C4660695}"/>
              </a:ext>
            </a:extLst>
          </p:cNvPr>
          <p:cNvPicPr>
            <a:picLocks noChangeAspect="1"/>
          </p:cNvPicPr>
          <p:nvPr userDrawn="1"/>
        </p:nvPicPr>
        <p:blipFill>
          <a:blip r:embed="rId2"/>
          <a:stretch>
            <a:fillRect/>
          </a:stretch>
        </p:blipFill>
        <p:spPr>
          <a:xfrm>
            <a:off x="10309857" y="339154"/>
            <a:ext cx="1553489" cy="485273"/>
          </a:xfrm>
          <a:prstGeom prst="rect">
            <a:avLst/>
          </a:prstGeom>
        </p:spPr>
      </p:pic>
    </p:spTree>
    <p:extLst>
      <p:ext uri="{BB962C8B-B14F-4D97-AF65-F5344CB8AC3E}">
        <p14:creationId xmlns:p14="http://schemas.microsoft.com/office/powerpoint/2010/main" val="48483517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1498">
          <p15:clr>
            <a:srgbClr val="FBAE40"/>
          </p15:clr>
        </p15:guide>
        <p15:guide id="4" orient="horz" pos="2736">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nfographics 1">
    <p:bg>
      <p:bgPr>
        <a:solidFill>
          <a:srgbClr val="005E60"/>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chemeClr val="tx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chemeClr val="tx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0" y="419101"/>
            <a:ext cx="9716938" cy="457020"/>
          </a:xfrm>
        </p:spPr>
        <p:txBody>
          <a:bodyPr/>
          <a:lstStyle>
            <a:lvl1pPr>
              <a:defRPr>
                <a:solidFill>
                  <a:schemeClr val="tx1"/>
                </a:solidFill>
              </a:defRPr>
            </a:lvl1pPr>
          </a:lstStyle>
          <a:p>
            <a:r>
              <a:rPr lang="en-US"/>
              <a:t>Click to edit Master title style</a:t>
            </a:r>
            <a:endParaRPr lang="en-US" dirty="0"/>
          </a:p>
        </p:txBody>
      </p:sp>
      <p:sp>
        <p:nvSpPr>
          <p:cNvPr id="10" name="Text Placeholder 9">
            <a:extLst>
              <a:ext uri="{FF2B5EF4-FFF2-40B4-BE49-F238E27FC236}">
                <a16:creationId xmlns:a16="http://schemas.microsoft.com/office/drawing/2014/main" id="{F4F0CB69-A8C9-3148-BE3D-A492C022E5FA}"/>
              </a:ext>
            </a:extLst>
          </p:cNvPr>
          <p:cNvSpPr>
            <a:spLocks noGrp="1"/>
          </p:cNvSpPr>
          <p:nvPr>
            <p:ph type="body" sz="quarter" idx="13" hasCustomPrompt="1"/>
          </p:nvPr>
        </p:nvSpPr>
        <p:spPr>
          <a:xfrm>
            <a:off x="876300" y="1403350"/>
            <a:ext cx="1104900" cy="914400"/>
          </a:xfrm>
        </p:spPr>
        <p:txBody>
          <a:bodyPr/>
          <a:lstStyle>
            <a:lvl1pPr>
              <a:lnSpc>
                <a:spcPct val="80000"/>
              </a:lnSpc>
              <a:spcAft>
                <a:spcPts val="0"/>
              </a:spcAft>
              <a:defRPr sz="5700">
                <a:solidFill>
                  <a:srgbClr val="C8FF08"/>
                </a:solidFill>
                <a:latin typeface="Sons Condensed Extrabold" panose="02060906060206060203" pitchFamily="18" charset="0"/>
              </a:defRPr>
            </a:lvl1pPr>
          </a:lstStyle>
          <a:p>
            <a:pPr lvl="0"/>
            <a:r>
              <a:rPr lang="en-US" dirty="0"/>
              <a:t>##</a:t>
            </a:r>
          </a:p>
        </p:txBody>
      </p:sp>
      <p:sp>
        <p:nvSpPr>
          <p:cNvPr id="11" name="Text Placeholder 9">
            <a:extLst>
              <a:ext uri="{FF2B5EF4-FFF2-40B4-BE49-F238E27FC236}">
                <a16:creationId xmlns:a16="http://schemas.microsoft.com/office/drawing/2014/main" id="{73263E97-D3AD-CB4D-A38F-E36DBD10B2B0}"/>
              </a:ext>
            </a:extLst>
          </p:cNvPr>
          <p:cNvSpPr>
            <a:spLocks noGrp="1"/>
          </p:cNvSpPr>
          <p:nvPr>
            <p:ph type="body" sz="quarter" idx="14" hasCustomPrompt="1"/>
          </p:nvPr>
        </p:nvSpPr>
        <p:spPr>
          <a:xfrm>
            <a:off x="876300" y="2378075"/>
            <a:ext cx="1104900" cy="914400"/>
          </a:xfrm>
        </p:spPr>
        <p:txBody>
          <a:bodyPr/>
          <a:lstStyle>
            <a:lvl1pPr>
              <a:lnSpc>
                <a:spcPct val="80000"/>
              </a:lnSpc>
              <a:spcAft>
                <a:spcPts val="0"/>
              </a:spcAft>
              <a:defRPr sz="5700">
                <a:solidFill>
                  <a:srgbClr val="C8FF08"/>
                </a:solidFill>
                <a:latin typeface="Sons Condensed Extrabold" panose="02060906060206060203" pitchFamily="18" charset="0"/>
              </a:defRPr>
            </a:lvl1pPr>
          </a:lstStyle>
          <a:p>
            <a:pPr lvl="0"/>
            <a:r>
              <a:rPr lang="en-US" dirty="0"/>
              <a:t>##</a:t>
            </a:r>
          </a:p>
        </p:txBody>
      </p:sp>
      <p:sp>
        <p:nvSpPr>
          <p:cNvPr id="12" name="Text Placeholder 9">
            <a:extLst>
              <a:ext uri="{FF2B5EF4-FFF2-40B4-BE49-F238E27FC236}">
                <a16:creationId xmlns:a16="http://schemas.microsoft.com/office/drawing/2014/main" id="{40C84B42-6275-4644-86D4-ECD146789AA4}"/>
              </a:ext>
            </a:extLst>
          </p:cNvPr>
          <p:cNvSpPr>
            <a:spLocks noGrp="1"/>
          </p:cNvSpPr>
          <p:nvPr>
            <p:ph type="body" sz="quarter" idx="15" hasCustomPrompt="1"/>
          </p:nvPr>
        </p:nvSpPr>
        <p:spPr>
          <a:xfrm>
            <a:off x="876300" y="3359150"/>
            <a:ext cx="1104900" cy="914400"/>
          </a:xfrm>
        </p:spPr>
        <p:txBody>
          <a:bodyPr/>
          <a:lstStyle>
            <a:lvl1pPr>
              <a:lnSpc>
                <a:spcPct val="80000"/>
              </a:lnSpc>
              <a:spcAft>
                <a:spcPts val="0"/>
              </a:spcAft>
              <a:defRPr sz="5700">
                <a:solidFill>
                  <a:srgbClr val="C8FF08"/>
                </a:solidFill>
                <a:latin typeface="Sons Condensed Extrabold" panose="02060906060206060203" pitchFamily="18" charset="0"/>
              </a:defRPr>
            </a:lvl1pPr>
          </a:lstStyle>
          <a:p>
            <a:pPr lvl="0"/>
            <a:r>
              <a:rPr lang="en-US" dirty="0"/>
              <a:t>##</a:t>
            </a:r>
          </a:p>
        </p:txBody>
      </p:sp>
      <p:sp>
        <p:nvSpPr>
          <p:cNvPr id="13" name="Text Placeholder 9">
            <a:extLst>
              <a:ext uri="{FF2B5EF4-FFF2-40B4-BE49-F238E27FC236}">
                <a16:creationId xmlns:a16="http://schemas.microsoft.com/office/drawing/2014/main" id="{C0F8B490-4361-CC4A-9F61-79B2E81AFCDE}"/>
              </a:ext>
            </a:extLst>
          </p:cNvPr>
          <p:cNvSpPr>
            <a:spLocks noGrp="1"/>
          </p:cNvSpPr>
          <p:nvPr>
            <p:ph type="body" sz="quarter" idx="16" hasCustomPrompt="1"/>
          </p:nvPr>
        </p:nvSpPr>
        <p:spPr>
          <a:xfrm>
            <a:off x="876300" y="4343399"/>
            <a:ext cx="1104900" cy="914400"/>
          </a:xfrm>
        </p:spPr>
        <p:txBody>
          <a:bodyPr/>
          <a:lstStyle>
            <a:lvl1pPr>
              <a:lnSpc>
                <a:spcPct val="80000"/>
              </a:lnSpc>
              <a:spcAft>
                <a:spcPts val="0"/>
              </a:spcAft>
              <a:defRPr sz="5700">
                <a:solidFill>
                  <a:srgbClr val="C8FF08"/>
                </a:solidFill>
                <a:latin typeface="Sons Condensed Extrabold" panose="02060906060206060203" pitchFamily="18" charset="0"/>
              </a:defRPr>
            </a:lvl1pPr>
          </a:lstStyle>
          <a:p>
            <a:pPr lvl="0"/>
            <a:r>
              <a:rPr lang="en-US" dirty="0"/>
              <a:t>##</a:t>
            </a:r>
          </a:p>
        </p:txBody>
      </p:sp>
      <p:sp>
        <p:nvSpPr>
          <p:cNvPr id="14" name="Text Placeholder 9">
            <a:extLst>
              <a:ext uri="{FF2B5EF4-FFF2-40B4-BE49-F238E27FC236}">
                <a16:creationId xmlns:a16="http://schemas.microsoft.com/office/drawing/2014/main" id="{73CABFCA-A501-7E4D-9263-58563C08AE0E}"/>
              </a:ext>
            </a:extLst>
          </p:cNvPr>
          <p:cNvSpPr>
            <a:spLocks noGrp="1"/>
          </p:cNvSpPr>
          <p:nvPr>
            <p:ph type="body" sz="quarter" idx="17" hasCustomPrompt="1"/>
          </p:nvPr>
        </p:nvSpPr>
        <p:spPr>
          <a:xfrm>
            <a:off x="876300" y="5318126"/>
            <a:ext cx="1104900" cy="892175"/>
          </a:xfrm>
        </p:spPr>
        <p:txBody>
          <a:bodyPr/>
          <a:lstStyle>
            <a:lvl1pPr>
              <a:lnSpc>
                <a:spcPct val="80000"/>
              </a:lnSpc>
              <a:spcAft>
                <a:spcPts val="0"/>
              </a:spcAft>
              <a:defRPr sz="5700">
                <a:solidFill>
                  <a:srgbClr val="C8FF08"/>
                </a:solidFill>
                <a:latin typeface="Sons Condensed Extrabold" panose="02060906060206060203" pitchFamily="18" charset="0"/>
              </a:defRPr>
            </a:lvl1pPr>
          </a:lstStyle>
          <a:p>
            <a:pPr lvl="0"/>
            <a:r>
              <a:rPr lang="en-US" dirty="0"/>
              <a:t>##</a:t>
            </a:r>
          </a:p>
        </p:txBody>
      </p:sp>
      <p:sp>
        <p:nvSpPr>
          <p:cNvPr id="17" name="Text Placeholder 9">
            <a:extLst>
              <a:ext uri="{FF2B5EF4-FFF2-40B4-BE49-F238E27FC236}">
                <a16:creationId xmlns:a16="http://schemas.microsoft.com/office/drawing/2014/main" id="{6AC87837-1EA6-2349-931C-E6FFFB8DBB27}"/>
              </a:ext>
            </a:extLst>
          </p:cNvPr>
          <p:cNvSpPr>
            <a:spLocks noGrp="1"/>
          </p:cNvSpPr>
          <p:nvPr>
            <p:ph type="body" sz="quarter" idx="18" hasCustomPrompt="1"/>
          </p:nvPr>
        </p:nvSpPr>
        <p:spPr>
          <a:xfrm>
            <a:off x="6553200" y="1403350"/>
            <a:ext cx="1104900" cy="914400"/>
          </a:xfrm>
        </p:spPr>
        <p:txBody>
          <a:bodyPr/>
          <a:lstStyle>
            <a:lvl1pPr>
              <a:lnSpc>
                <a:spcPct val="80000"/>
              </a:lnSpc>
              <a:spcAft>
                <a:spcPts val="0"/>
              </a:spcAft>
              <a:defRPr sz="5700">
                <a:solidFill>
                  <a:srgbClr val="C8FF08"/>
                </a:solidFill>
                <a:latin typeface="Sons Condensed Extrabold" panose="02060906060206060203" pitchFamily="18" charset="0"/>
              </a:defRPr>
            </a:lvl1pPr>
          </a:lstStyle>
          <a:p>
            <a:pPr lvl="0"/>
            <a:r>
              <a:rPr lang="en-US" dirty="0"/>
              <a:t>##</a:t>
            </a:r>
          </a:p>
        </p:txBody>
      </p:sp>
      <p:sp>
        <p:nvSpPr>
          <p:cNvPr id="18" name="Text Placeholder 9">
            <a:extLst>
              <a:ext uri="{FF2B5EF4-FFF2-40B4-BE49-F238E27FC236}">
                <a16:creationId xmlns:a16="http://schemas.microsoft.com/office/drawing/2014/main" id="{36138EAC-7695-894D-BBD4-055459A09359}"/>
              </a:ext>
            </a:extLst>
          </p:cNvPr>
          <p:cNvSpPr>
            <a:spLocks noGrp="1"/>
          </p:cNvSpPr>
          <p:nvPr>
            <p:ph type="body" sz="quarter" idx="19" hasCustomPrompt="1"/>
          </p:nvPr>
        </p:nvSpPr>
        <p:spPr>
          <a:xfrm>
            <a:off x="6553200" y="2378075"/>
            <a:ext cx="1104900" cy="914400"/>
          </a:xfrm>
        </p:spPr>
        <p:txBody>
          <a:bodyPr/>
          <a:lstStyle>
            <a:lvl1pPr>
              <a:lnSpc>
                <a:spcPct val="80000"/>
              </a:lnSpc>
              <a:spcAft>
                <a:spcPts val="0"/>
              </a:spcAft>
              <a:defRPr sz="5700">
                <a:solidFill>
                  <a:srgbClr val="C8FF08"/>
                </a:solidFill>
                <a:latin typeface="Sons Condensed Extrabold" panose="02060906060206060203" pitchFamily="18" charset="0"/>
              </a:defRPr>
            </a:lvl1pPr>
          </a:lstStyle>
          <a:p>
            <a:pPr lvl="0"/>
            <a:r>
              <a:rPr lang="en-US" dirty="0"/>
              <a:t>##</a:t>
            </a:r>
          </a:p>
        </p:txBody>
      </p:sp>
      <p:sp>
        <p:nvSpPr>
          <p:cNvPr id="19" name="Text Placeholder 9">
            <a:extLst>
              <a:ext uri="{FF2B5EF4-FFF2-40B4-BE49-F238E27FC236}">
                <a16:creationId xmlns:a16="http://schemas.microsoft.com/office/drawing/2014/main" id="{C737E5CF-1F7C-5649-A592-CC25861D2D5B}"/>
              </a:ext>
            </a:extLst>
          </p:cNvPr>
          <p:cNvSpPr>
            <a:spLocks noGrp="1"/>
          </p:cNvSpPr>
          <p:nvPr>
            <p:ph type="body" sz="quarter" idx="20" hasCustomPrompt="1"/>
          </p:nvPr>
        </p:nvSpPr>
        <p:spPr>
          <a:xfrm>
            <a:off x="6553200" y="3359150"/>
            <a:ext cx="1104900" cy="914400"/>
          </a:xfrm>
        </p:spPr>
        <p:txBody>
          <a:bodyPr/>
          <a:lstStyle>
            <a:lvl1pPr>
              <a:lnSpc>
                <a:spcPct val="80000"/>
              </a:lnSpc>
              <a:spcAft>
                <a:spcPts val="0"/>
              </a:spcAft>
              <a:defRPr sz="5700">
                <a:solidFill>
                  <a:srgbClr val="C8FF08"/>
                </a:solidFill>
                <a:latin typeface="Sons Condensed Extrabold" panose="02060906060206060203" pitchFamily="18" charset="0"/>
              </a:defRPr>
            </a:lvl1pPr>
          </a:lstStyle>
          <a:p>
            <a:pPr lvl="0"/>
            <a:r>
              <a:rPr lang="en-US" dirty="0"/>
              <a:t>##</a:t>
            </a:r>
          </a:p>
        </p:txBody>
      </p:sp>
      <p:sp>
        <p:nvSpPr>
          <p:cNvPr id="20" name="Text Placeholder 9">
            <a:extLst>
              <a:ext uri="{FF2B5EF4-FFF2-40B4-BE49-F238E27FC236}">
                <a16:creationId xmlns:a16="http://schemas.microsoft.com/office/drawing/2014/main" id="{0070BC90-9746-8846-93B3-5F5CE932FF9B}"/>
              </a:ext>
            </a:extLst>
          </p:cNvPr>
          <p:cNvSpPr>
            <a:spLocks noGrp="1"/>
          </p:cNvSpPr>
          <p:nvPr>
            <p:ph type="body" sz="quarter" idx="21" hasCustomPrompt="1"/>
          </p:nvPr>
        </p:nvSpPr>
        <p:spPr>
          <a:xfrm>
            <a:off x="6553200" y="4343399"/>
            <a:ext cx="1104900" cy="914400"/>
          </a:xfrm>
        </p:spPr>
        <p:txBody>
          <a:bodyPr/>
          <a:lstStyle>
            <a:lvl1pPr>
              <a:lnSpc>
                <a:spcPct val="80000"/>
              </a:lnSpc>
              <a:spcAft>
                <a:spcPts val="0"/>
              </a:spcAft>
              <a:defRPr sz="5700">
                <a:solidFill>
                  <a:srgbClr val="C8FF08"/>
                </a:solidFill>
                <a:latin typeface="Sons Condensed Extrabold" panose="02060906060206060203" pitchFamily="18" charset="0"/>
              </a:defRPr>
            </a:lvl1pPr>
          </a:lstStyle>
          <a:p>
            <a:pPr lvl="0"/>
            <a:r>
              <a:rPr lang="en-US" dirty="0"/>
              <a:t>##</a:t>
            </a:r>
          </a:p>
        </p:txBody>
      </p:sp>
      <p:sp>
        <p:nvSpPr>
          <p:cNvPr id="21" name="Text Placeholder 9">
            <a:extLst>
              <a:ext uri="{FF2B5EF4-FFF2-40B4-BE49-F238E27FC236}">
                <a16:creationId xmlns:a16="http://schemas.microsoft.com/office/drawing/2014/main" id="{60960AB0-B647-2C4E-AAFE-66E5B8F1A5C6}"/>
              </a:ext>
            </a:extLst>
          </p:cNvPr>
          <p:cNvSpPr>
            <a:spLocks noGrp="1"/>
          </p:cNvSpPr>
          <p:nvPr>
            <p:ph type="body" sz="quarter" idx="22" hasCustomPrompt="1"/>
          </p:nvPr>
        </p:nvSpPr>
        <p:spPr>
          <a:xfrm>
            <a:off x="6553200" y="5318126"/>
            <a:ext cx="1104900" cy="892175"/>
          </a:xfrm>
        </p:spPr>
        <p:txBody>
          <a:bodyPr/>
          <a:lstStyle>
            <a:lvl1pPr>
              <a:lnSpc>
                <a:spcPct val="80000"/>
              </a:lnSpc>
              <a:spcAft>
                <a:spcPts val="0"/>
              </a:spcAft>
              <a:defRPr sz="5700">
                <a:solidFill>
                  <a:srgbClr val="C8FF08"/>
                </a:solidFill>
                <a:latin typeface="Sons Condensed Extrabold" panose="02060906060206060203" pitchFamily="18" charset="0"/>
              </a:defRPr>
            </a:lvl1pPr>
          </a:lstStyle>
          <a:p>
            <a:pPr lvl="0"/>
            <a:r>
              <a:rPr lang="en-US" dirty="0"/>
              <a:t>##</a:t>
            </a:r>
          </a:p>
        </p:txBody>
      </p:sp>
      <p:sp>
        <p:nvSpPr>
          <p:cNvPr id="25" name="Text Placeholder 24">
            <a:extLst>
              <a:ext uri="{FF2B5EF4-FFF2-40B4-BE49-F238E27FC236}">
                <a16:creationId xmlns:a16="http://schemas.microsoft.com/office/drawing/2014/main" id="{4247BEE3-7D76-F644-BDAB-16ED5A8288C2}"/>
              </a:ext>
            </a:extLst>
          </p:cNvPr>
          <p:cNvSpPr>
            <a:spLocks noGrp="1"/>
          </p:cNvSpPr>
          <p:nvPr>
            <p:ph type="body" sz="quarter" idx="23"/>
          </p:nvPr>
        </p:nvSpPr>
        <p:spPr>
          <a:xfrm>
            <a:off x="1981200" y="1403350"/>
            <a:ext cx="3840480" cy="914400"/>
          </a:xfrm>
        </p:spPr>
        <p:txBody>
          <a:bodyPr/>
          <a:lstStyle>
            <a:lvl1pPr>
              <a:lnSpc>
                <a:spcPct val="100000"/>
              </a:lnSpc>
              <a:spcAft>
                <a:spcPts val="0"/>
              </a:spcAft>
              <a:defRPr sz="1200" b="1">
                <a:solidFill>
                  <a:schemeClr val="tx1"/>
                </a:solidFill>
              </a:defRPr>
            </a:lvl1pPr>
            <a:lvl2pPr marL="0" indent="0">
              <a:spcAft>
                <a:spcPts val="0"/>
              </a:spcAft>
              <a:buNone/>
              <a:defRPr sz="1200">
                <a:solidFill>
                  <a:schemeClr val="tx1"/>
                </a:solidFill>
              </a:defRPr>
            </a:lvl2pPr>
            <a:lvl3pPr marL="3175" indent="0">
              <a:spcAft>
                <a:spcPts val="0"/>
              </a:spcAft>
              <a:buNone/>
              <a:tabLst/>
              <a:defRPr sz="1200">
                <a:solidFill>
                  <a:schemeClr val="tx1"/>
                </a:solidFill>
              </a:defRPr>
            </a:lvl3pPr>
            <a:lvl4pPr marL="109728" indent="-109728">
              <a:spcAft>
                <a:spcPts val="200"/>
              </a:spcAft>
              <a:buClr>
                <a:schemeClr val="tx1"/>
              </a:buClr>
              <a:buFont typeface="Arial"/>
              <a:buChar char="–"/>
              <a:tabLst/>
              <a:defRPr sz="1000">
                <a:solidFill>
                  <a:schemeClr val="tx1"/>
                </a:solidFill>
              </a:defRPr>
            </a:lvl4pPr>
            <a:lvl5pPr marL="219456" indent="-109728">
              <a:spcAft>
                <a:spcPts val="200"/>
              </a:spcAft>
              <a:buClr>
                <a:schemeClr val="tx1"/>
              </a:buClr>
              <a:buFont typeface="Arial"/>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7" name="Text Placeholder 24">
            <a:extLst>
              <a:ext uri="{FF2B5EF4-FFF2-40B4-BE49-F238E27FC236}">
                <a16:creationId xmlns:a16="http://schemas.microsoft.com/office/drawing/2014/main" id="{321EEC92-A39E-E94D-B2E6-F86BAE8543AF}"/>
              </a:ext>
            </a:extLst>
          </p:cNvPr>
          <p:cNvSpPr>
            <a:spLocks noGrp="1"/>
          </p:cNvSpPr>
          <p:nvPr>
            <p:ph type="body" sz="quarter" idx="24"/>
          </p:nvPr>
        </p:nvSpPr>
        <p:spPr>
          <a:xfrm>
            <a:off x="1981200" y="2378075"/>
            <a:ext cx="3840480" cy="914400"/>
          </a:xfrm>
        </p:spPr>
        <p:txBody>
          <a:bodyPr/>
          <a:lstStyle>
            <a:lvl1pPr>
              <a:lnSpc>
                <a:spcPct val="100000"/>
              </a:lnSpc>
              <a:spcAft>
                <a:spcPts val="0"/>
              </a:spcAft>
              <a:defRPr sz="1200" b="1">
                <a:solidFill>
                  <a:schemeClr val="tx1"/>
                </a:solidFill>
              </a:defRPr>
            </a:lvl1pPr>
            <a:lvl2pPr marL="0" indent="0">
              <a:spcAft>
                <a:spcPts val="0"/>
              </a:spcAft>
              <a:buNone/>
              <a:defRPr sz="1200">
                <a:solidFill>
                  <a:schemeClr val="tx1"/>
                </a:solidFill>
              </a:defRPr>
            </a:lvl2pPr>
            <a:lvl3pPr marL="3175" indent="0">
              <a:spcAft>
                <a:spcPts val="0"/>
              </a:spcAft>
              <a:buNone/>
              <a:tabLst/>
              <a:defRPr sz="1200">
                <a:solidFill>
                  <a:schemeClr val="tx1"/>
                </a:solidFill>
              </a:defRPr>
            </a:lvl3pPr>
            <a:lvl4pPr marL="109728" indent="-109728">
              <a:spcAft>
                <a:spcPts val="200"/>
              </a:spcAft>
              <a:buClr>
                <a:schemeClr val="tx1"/>
              </a:buClr>
              <a:buFont typeface="Arial"/>
              <a:buChar char="–"/>
              <a:tabLst/>
              <a:defRPr sz="1000">
                <a:solidFill>
                  <a:schemeClr val="tx1"/>
                </a:solidFill>
              </a:defRPr>
            </a:lvl4pPr>
            <a:lvl5pPr marL="219456" indent="-109728">
              <a:spcAft>
                <a:spcPts val="200"/>
              </a:spcAft>
              <a:buClr>
                <a:schemeClr val="tx1"/>
              </a:buClr>
              <a:buFont typeface="Arial"/>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8" name="Text Placeholder 24">
            <a:extLst>
              <a:ext uri="{FF2B5EF4-FFF2-40B4-BE49-F238E27FC236}">
                <a16:creationId xmlns:a16="http://schemas.microsoft.com/office/drawing/2014/main" id="{05A623ED-65B4-834F-8518-DA9B1269F13D}"/>
              </a:ext>
            </a:extLst>
          </p:cNvPr>
          <p:cNvSpPr>
            <a:spLocks noGrp="1"/>
          </p:cNvSpPr>
          <p:nvPr>
            <p:ph type="body" sz="quarter" idx="25"/>
          </p:nvPr>
        </p:nvSpPr>
        <p:spPr>
          <a:xfrm>
            <a:off x="1981200" y="3359150"/>
            <a:ext cx="3840480" cy="914400"/>
          </a:xfrm>
        </p:spPr>
        <p:txBody>
          <a:bodyPr/>
          <a:lstStyle>
            <a:lvl1pPr>
              <a:lnSpc>
                <a:spcPct val="100000"/>
              </a:lnSpc>
              <a:spcAft>
                <a:spcPts val="0"/>
              </a:spcAft>
              <a:defRPr sz="1200" b="1">
                <a:solidFill>
                  <a:schemeClr val="tx1"/>
                </a:solidFill>
              </a:defRPr>
            </a:lvl1pPr>
            <a:lvl2pPr marL="0" indent="0">
              <a:spcAft>
                <a:spcPts val="0"/>
              </a:spcAft>
              <a:buNone/>
              <a:defRPr sz="1200">
                <a:solidFill>
                  <a:schemeClr val="tx1"/>
                </a:solidFill>
              </a:defRPr>
            </a:lvl2pPr>
            <a:lvl3pPr marL="3175" indent="0">
              <a:spcAft>
                <a:spcPts val="0"/>
              </a:spcAft>
              <a:buNone/>
              <a:tabLst/>
              <a:defRPr sz="1200">
                <a:solidFill>
                  <a:schemeClr val="tx1"/>
                </a:solidFill>
              </a:defRPr>
            </a:lvl3pPr>
            <a:lvl4pPr marL="109728" indent="-109728">
              <a:spcAft>
                <a:spcPts val="200"/>
              </a:spcAft>
              <a:buClr>
                <a:schemeClr val="tx1"/>
              </a:buClr>
              <a:buFont typeface="Arial"/>
              <a:buChar char="–"/>
              <a:tabLst/>
              <a:defRPr sz="1000">
                <a:solidFill>
                  <a:schemeClr val="tx1"/>
                </a:solidFill>
              </a:defRPr>
            </a:lvl4pPr>
            <a:lvl5pPr marL="219456" indent="-109728">
              <a:spcAft>
                <a:spcPts val="200"/>
              </a:spcAft>
              <a:buClr>
                <a:schemeClr val="tx1"/>
              </a:buClr>
              <a:buFont typeface="Arial"/>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9" name="Text Placeholder 24">
            <a:extLst>
              <a:ext uri="{FF2B5EF4-FFF2-40B4-BE49-F238E27FC236}">
                <a16:creationId xmlns:a16="http://schemas.microsoft.com/office/drawing/2014/main" id="{27D82EA8-413C-D24C-A022-A5076609146A}"/>
              </a:ext>
            </a:extLst>
          </p:cNvPr>
          <p:cNvSpPr>
            <a:spLocks noGrp="1"/>
          </p:cNvSpPr>
          <p:nvPr>
            <p:ph type="body" sz="quarter" idx="26"/>
          </p:nvPr>
        </p:nvSpPr>
        <p:spPr>
          <a:xfrm>
            <a:off x="1981200" y="4343400"/>
            <a:ext cx="3840480" cy="914400"/>
          </a:xfrm>
        </p:spPr>
        <p:txBody>
          <a:bodyPr/>
          <a:lstStyle>
            <a:lvl1pPr>
              <a:lnSpc>
                <a:spcPct val="100000"/>
              </a:lnSpc>
              <a:spcAft>
                <a:spcPts val="0"/>
              </a:spcAft>
              <a:defRPr sz="1200" b="1">
                <a:solidFill>
                  <a:schemeClr val="tx1"/>
                </a:solidFill>
              </a:defRPr>
            </a:lvl1pPr>
            <a:lvl2pPr marL="0" indent="0">
              <a:spcAft>
                <a:spcPts val="0"/>
              </a:spcAft>
              <a:buNone/>
              <a:defRPr sz="1200">
                <a:solidFill>
                  <a:schemeClr val="tx1"/>
                </a:solidFill>
              </a:defRPr>
            </a:lvl2pPr>
            <a:lvl3pPr marL="3175" indent="0">
              <a:spcAft>
                <a:spcPts val="0"/>
              </a:spcAft>
              <a:buNone/>
              <a:tabLst/>
              <a:defRPr sz="1200">
                <a:solidFill>
                  <a:schemeClr val="tx1"/>
                </a:solidFill>
              </a:defRPr>
            </a:lvl3pPr>
            <a:lvl4pPr marL="109728" indent="-109728">
              <a:spcAft>
                <a:spcPts val="200"/>
              </a:spcAft>
              <a:buClr>
                <a:schemeClr val="tx1"/>
              </a:buClr>
              <a:buFont typeface="Arial"/>
              <a:buChar char="–"/>
              <a:tabLst/>
              <a:defRPr sz="1000">
                <a:solidFill>
                  <a:schemeClr val="tx1"/>
                </a:solidFill>
              </a:defRPr>
            </a:lvl4pPr>
            <a:lvl5pPr marL="219456" indent="-109728">
              <a:spcAft>
                <a:spcPts val="200"/>
              </a:spcAft>
              <a:buClr>
                <a:schemeClr val="tx1"/>
              </a:buClr>
              <a:buFont typeface="Arial"/>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30" name="Text Placeholder 24">
            <a:extLst>
              <a:ext uri="{FF2B5EF4-FFF2-40B4-BE49-F238E27FC236}">
                <a16:creationId xmlns:a16="http://schemas.microsoft.com/office/drawing/2014/main" id="{37E7239D-DEAC-7F4E-BAF6-9D7D97413F9A}"/>
              </a:ext>
            </a:extLst>
          </p:cNvPr>
          <p:cNvSpPr>
            <a:spLocks noGrp="1"/>
          </p:cNvSpPr>
          <p:nvPr>
            <p:ph type="body" sz="quarter" idx="27"/>
          </p:nvPr>
        </p:nvSpPr>
        <p:spPr>
          <a:xfrm>
            <a:off x="1981200" y="5318125"/>
            <a:ext cx="3840480" cy="892175"/>
          </a:xfrm>
        </p:spPr>
        <p:txBody>
          <a:bodyPr/>
          <a:lstStyle>
            <a:lvl1pPr>
              <a:lnSpc>
                <a:spcPct val="100000"/>
              </a:lnSpc>
              <a:spcAft>
                <a:spcPts val="0"/>
              </a:spcAft>
              <a:defRPr sz="1200" b="1">
                <a:solidFill>
                  <a:schemeClr val="tx1"/>
                </a:solidFill>
              </a:defRPr>
            </a:lvl1pPr>
            <a:lvl2pPr marL="0" indent="0">
              <a:spcAft>
                <a:spcPts val="0"/>
              </a:spcAft>
              <a:buNone/>
              <a:defRPr sz="1200">
                <a:solidFill>
                  <a:schemeClr val="tx1"/>
                </a:solidFill>
              </a:defRPr>
            </a:lvl2pPr>
            <a:lvl3pPr marL="3175" indent="0">
              <a:spcAft>
                <a:spcPts val="0"/>
              </a:spcAft>
              <a:buNone/>
              <a:tabLst/>
              <a:defRPr sz="1200">
                <a:solidFill>
                  <a:schemeClr val="tx1"/>
                </a:solidFill>
              </a:defRPr>
            </a:lvl3pPr>
            <a:lvl4pPr marL="109728" indent="-109728">
              <a:spcAft>
                <a:spcPts val="200"/>
              </a:spcAft>
              <a:buClr>
                <a:schemeClr val="tx1"/>
              </a:buClr>
              <a:buFont typeface="Arial"/>
              <a:buChar char="–"/>
              <a:tabLst/>
              <a:defRPr sz="1000">
                <a:solidFill>
                  <a:schemeClr val="tx1"/>
                </a:solidFill>
              </a:defRPr>
            </a:lvl4pPr>
            <a:lvl5pPr marL="219456" indent="-109728">
              <a:spcAft>
                <a:spcPts val="200"/>
              </a:spcAft>
              <a:buClr>
                <a:schemeClr val="tx1"/>
              </a:buClr>
              <a:buFont typeface="Arial"/>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31" name="Text Placeholder 24">
            <a:extLst>
              <a:ext uri="{FF2B5EF4-FFF2-40B4-BE49-F238E27FC236}">
                <a16:creationId xmlns:a16="http://schemas.microsoft.com/office/drawing/2014/main" id="{B11C7D85-DC2F-A745-ADB8-A7CA8256E3D0}"/>
              </a:ext>
            </a:extLst>
          </p:cNvPr>
          <p:cNvSpPr>
            <a:spLocks noGrp="1"/>
          </p:cNvSpPr>
          <p:nvPr>
            <p:ph type="body" sz="quarter" idx="28"/>
          </p:nvPr>
        </p:nvSpPr>
        <p:spPr>
          <a:xfrm>
            <a:off x="7658100" y="1403350"/>
            <a:ext cx="3840480" cy="914400"/>
          </a:xfrm>
        </p:spPr>
        <p:txBody>
          <a:bodyPr/>
          <a:lstStyle>
            <a:lvl1pPr>
              <a:lnSpc>
                <a:spcPct val="100000"/>
              </a:lnSpc>
              <a:spcAft>
                <a:spcPts val="0"/>
              </a:spcAft>
              <a:defRPr sz="1200" b="1">
                <a:solidFill>
                  <a:schemeClr val="tx1"/>
                </a:solidFill>
              </a:defRPr>
            </a:lvl1pPr>
            <a:lvl2pPr marL="0" indent="0">
              <a:spcAft>
                <a:spcPts val="0"/>
              </a:spcAft>
              <a:buNone/>
              <a:defRPr sz="1200">
                <a:solidFill>
                  <a:schemeClr val="tx1"/>
                </a:solidFill>
              </a:defRPr>
            </a:lvl2pPr>
            <a:lvl3pPr marL="3175" indent="0">
              <a:spcAft>
                <a:spcPts val="0"/>
              </a:spcAft>
              <a:buNone/>
              <a:tabLst/>
              <a:defRPr sz="1200">
                <a:solidFill>
                  <a:schemeClr val="tx1"/>
                </a:solidFill>
              </a:defRPr>
            </a:lvl3pPr>
            <a:lvl4pPr marL="109728" indent="-109728">
              <a:spcAft>
                <a:spcPts val="200"/>
              </a:spcAft>
              <a:buClr>
                <a:schemeClr val="tx1"/>
              </a:buClr>
              <a:buFont typeface="Arial"/>
              <a:buChar char="–"/>
              <a:tabLst/>
              <a:defRPr sz="1000">
                <a:solidFill>
                  <a:schemeClr val="tx1"/>
                </a:solidFill>
              </a:defRPr>
            </a:lvl4pPr>
            <a:lvl5pPr marL="219456" indent="-109728">
              <a:spcAft>
                <a:spcPts val="200"/>
              </a:spcAft>
              <a:buClr>
                <a:schemeClr val="tx1"/>
              </a:buClr>
              <a:buFont typeface="Arial"/>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32" name="Text Placeholder 24">
            <a:extLst>
              <a:ext uri="{FF2B5EF4-FFF2-40B4-BE49-F238E27FC236}">
                <a16:creationId xmlns:a16="http://schemas.microsoft.com/office/drawing/2014/main" id="{EB74C912-DD8C-AF45-9C63-8F7BBF3C01EA}"/>
              </a:ext>
            </a:extLst>
          </p:cNvPr>
          <p:cNvSpPr>
            <a:spLocks noGrp="1"/>
          </p:cNvSpPr>
          <p:nvPr>
            <p:ph type="body" sz="quarter" idx="29"/>
          </p:nvPr>
        </p:nvSpPr>
        <p:spPr>
          <a:xfrm>
            <a:off x="7658100" y="2378075"/>
            <a:ext cx="3840480" cy="914400"/>
          </a:xfrm>
        </p:spPr>
        <p:txBody>
          <a:bodyPr/>
          <a:lstStyle>
            <a:lvl1pPr>
              <a:lnSpc>
                <a:spcPct val="100000"/>
              </a:lnSpc>
              <a:spcAft>
                <a:spcPts val="0"/>
              </a:spcAft>
              <a:defRPr sz="1200" b="1">
                <a:solidFill>
                  <a:schemeClr val="tx1"/>
                </a:solidFill>
              </a:defRPr>
            </a:lvl1pPr>
            <a:lvl2pPr marL="0" indent="0">
              <a:spcAft>
                <a:spcPts val="0"/>
              </a:spcAft>
              <a:buNone/>
              <a:defRPr sz="1200">
                <a:solidFill>
                  <a:schemeClr val="tx1"/>
                </a:solidFill>
              </a:defRPr>
            </a:lvl2pPr>
            <a:lvl3pPr marL="3175" indent="0">
              <a:spcAft>
                <a:spcPts val="0"/>
              </a:spcAft>
              <a:buNone/>
              <a:tabLst/>
              <a:defRPr sz="1200">
                <a:solidFill>
                  <a:schemeClr val="tx1"/>
                </a:solidFill>
              </a:defRPr>
            </a:lvl3pPr>
            <a:lvl4pPr marL="109728" indent="-109728">
              <a:spcAft>
                <a:spcPts val="200"/>
              </a:spcAft>
              <a:buClr>
                <a:schemeClr val="tx1"/>
              </a:buClr>
              <a:buFont typeface="Arial"/>
              <a:buChar char="–"/>
              <a:tabLst/>
              <a:defRPr sz="1000">
                <a:solidFill>
                  <a:schemeClr val="tx1"/>
                </a:solidFill>
              </a:defRPr>
            </a:lvl4pPr>
            <a:lvl5pPr marL="219456" indent="-109728">
              <a:spcAft>
                <a:spcPts val="200"/>
              </a:spcAft>
              <a:buClr>
                <a:schemeClr val="tx1"/>
              </a:buClr>
              <a:buFont typeface="Arial"/>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33" name="Text Placeholder 24">
            <a:extLst>
              <a:ext uri="{FF2B5EF4-FFF2-40B4-BE49-F238E27FC236}">
                <a16:creationId xmlns:a16="http://schemas.microsoft.com/office/drawing/2014/main" id="{5E8DBD9B-A278-BC4A-920C-02E365359351}"/>
              </a:ext>
            </a:extLst>
          </p:cNvPr>
          <p:cNvSpPr>
            <a:spLocks noGrp="1"/>
          </p:cNvSpPr>
          <p:nvPr>
            <p:ph type="body" sz="quarter" idx="30"/>
          </p:nvPr>
        </p:nvSpPr>
        <p:spPr>
          <a:xfrm>
            <a:off x="7658100" y="3359150"/>
            <a:ext cx="3840480" cy="914400"/>
          </a:xfrm>
        </p:spPr>
        <p:txBody>
          <a:bodyPr/>
          <a:lstStyle>
            <a:lvl1pPr>
              <a:lnSpc>
                <a:spcPct val="100000"/>
              </a:lnSpc>
              <a:spcAft>
                <a:spcPts val="0"/>
              </a:spcAft>
              <a:defRPr sz="1200" b="1">
                <a:solidFill>
                  <a:schemeClr val="tx1"/>
                </a:solidFill>
              </a:defRPr>
            </a:lvl1pPr>
            <a:lvl2pPr marL="0" indent="0">
              <a:spcAft>
                <a:spcPts val="0"/>
              </a:spcAft>
              <a:buNone/>
              <a:defRPr sz="1200">
                <a:solidFill>
                  <a:schemeClr val="tx1"/>
                </a:solidFill>
              </a:defRPr>
            </a:lvl2pPr>
            <a:lvl3pPr marL="3175" indent="0">
              <a:spcAft>
                <a:spcPts val="0"/>
              </a:spcAft>
              <a:buNone/>
              <a:tabLst/>
              <a:defRPr sz="1200">
                <a:solidFill>
                  <a:schemeClr val="tx1"/>
                </a:solidFill>
              </a:defRPr>
            </a:lvl3pPr>
            <a:lvl4pPr marL="109728" indent="-109728">
              <a:spcAft>
                <a:spcPts val="200"/>
              </a:spcAft>
              <a:buClr>
                <a:schemeClr val="tx1"/>
              </a:buClr>
              <a:buFont typeface="Arial"/>
              <a:buChar char="–"/>
              <a:tabLst/>
              <a:defRPr sz="1000">
                <a:solidFill>
                  <a:schemeClr val="tx1"/>
                </a:solidFill>
              </a:defRPr>
            </a:lvl4pPr>
            <a:lvl5pPr marL="219456" indent="-109728">
              <a:spcAft>
                <a:spcPts val="200"/>
              </a:spcAft>
              <a:buClr>
                <a:schemeClr val="tx1"/>
              </a:buClr>
              <a:buFont typeface="Arial"/>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34" name="Text Placeholder 24">
            <a:extLst>
              <a:ext uri="{FF2B5EF4-FFF2-40B4-BE49-F238E27FC236}">
                <a16:creationId xmlns:a16="http://schemas.microsoft.com/office/drawing/2014/main" id="{FF9FB30C-3AED-7D45-A24D-38F4A99E19BA}"/>
              </a:ext>
            </a:extLst>
          </p:cNvPr>
          <p:cNvSpPr>
            <a:spLocks noGrp="1"/>
          </p:cNvSpPr>
          <p:nvPr>
            <p:ph type="body" sz="quarter" idx="31"/>
          </p:nvPr>
        </p:nvSpPr>
        <p:spPr>
          <a:xfrm>
            <a:off x="7658100" y="4343400"/>
            <a:ext cx="3840480" cy="914400"/>
          </a:xfrm>
        </p:spPr>
        <p:txBody>
          <a:bodyPr/>
          <a:lstStyle>
            <a:lvl1pPr>
              <a:lnSpc>
                <a:spcPct val="100000"/>
              </a:lnSpc>
              <a:spcAft>
                <a:spcPts val="0"/>
              </a:spcAft>
              <a:defRPr sz="1200" b="1">
                <a:solidFill>
                  <a:schemeClr val="tx1"/>
                </a:solidFill>
              </a:defRPr>
            </a:lvl1pPr>
            <a:lvl2pPr marL="0" indent="0">
              <a:spcAft>
                <a:spcPts val="0"/>
              </a:spcAft>
              <a:buNone/>
              <a:defRPr sz="1200">
                <a:solidFill>
                  <a:schemeClr val="tx1"/>
                </a:solidFill>
              </a:defRPr>
            </a:lvl2pPr>
            <a:lvl3pPr marL="3175" indent="0">
              <a:spcAft>
                <a:spcPts val="0"/>
              </a:spcAft>
              <a:buNone/>
              <a:tabLst/>
              <a:defRPr sz="1200">
                <a:solidFill>
                  <a:schemeClr val="tx1"/>
                </a:solidFill>
              </a:defRPr>
            </a:lvl3pPr>
            <a:lvl4pPr marL="109728" indent="-109728">
              <a:spcAft>
                <a:spcPts val="200"/>
              </a:spcAft>
              <a:buClr>
                <a:schemeClr val="tx1"/>
              </a:buClr>
              <a:buFont typeface="Arial"/>
              <a:buChar char="–"/>
              <a:tabLst/>
              <a:defRPr sz="1000">
                <a:solidFill>
                  <a:schemeClr val="tx1"/>
                </a:solidFill>
              </a:defRPr>
            </a:lvl4pPr>
            <a:lvl5pPr marL="219456" indent="-109728">
              <a:spcAft>
                <a:spcPts val="200"/>
              </a:spcAft>
              <a:buClr>
                <a:schemeClr val="tx1"/>
              </a:buClr>
              <a:buFont typeface="Arial"/>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35" name="Text Placeholder 24">
            <a:extLst>
              <a:ext uri="{FF2B5EF4-FFF2-40B4-BE49-F238E27FC236}">
                <a16:creationId xmlns:a16="http://schemas.microsoft.com/office/drawing/2014/main" id="{612DBE41-3DAD-064C-BC23-5C041B16A221}"/>
              </a:ext>
            </a:extLst>
          </p:cNvPr>
          <p:cNvSpPr>
            <a:spLocks noGrp="1"/>
          </p:cNvSpPr>
          <p:nvPr>
            <p:ph type="body" sz="quarter" idx="32"/>
          </p:nvPr>
        </p:nvSpPr>
        <p:spPr>
          <a:xfrm>
            <a:off x="7658100" y="5318125"/>
            <a:ext cx="3840480" cy="892175"/>
          </a:xfrm>
        </p:spPr>
        <p:txBody>
          <a:bodyPr/>
          <a:lstStyle>
            <a:lvl1pPr>
              <a:lnSpc>
                <a:spcPct val="100000"/>
              </a:lnSpc>
              <a:spcAft>
                <a:spcPts val="0"/>
              </a:spcAft>
              <a:defRPr sz="1200" b="1">
                <a:solidFill>
                  <a:schemeClr val="tx1"/>
                </a:solidFill>
              </a:defRPr>
            </a:lvl1pPr>
            <a:lvl2pPr marL="0" indent="0">
              <a:spcAft>
                <a:spcPts val="0"/>
              </a:spcAft>
              <a:buNone/>
              <a:defRPr sz="1200">
                <a:solidFill>
                  <a:schemeClr val="tx1"/>
                </a:solidFill>
              </a:defRPr>
            </a:lvl2pPr>
            <a:lvl3pPr marL="3175" indent="0">
              <a:spcAft>
                <a:spcPts val="0"/>
              </a:spcAft>
              <a:buNone/>
              <a:tabLst/>
              <a:defRPr sz="1200">
                <a:solidFill>
                  <a:schemeClr val="tx1"/>
                </a:solidFill>
              </a:defRPr>
            </a:lvl3pPr>
            <a:lvl4pPr marL="109728" indent="-109728">
              <a:spcAft>
                <a:spcPts val="200"/>
              </a:spcAft>
              <a:buClr>
                <a:schemeClr val="tx1"/>
              </a:buClr>
              <a:buFont typeface="Arial"/>
              <a:buChar char="–"/>
              <a:tabLst/>
              <a:defRPr sz="1000">
                <a:solidFill>
                  <a:schemeClr val="tx1"/>
                </a:solidFill>
              </a:defRPr>
            </a:lvl4pPr>
            <a:lvl5pPr marL="219456" indent="-109728">
              <a:spcAft>
                <a:spcPts val="200"/>
              </a:spcAft>
              <a:buClr>
                <a:schemeClr val="tx1"/>
              </a:buClr>
              <a:buFont typeface="Arial"/>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pic>
        <p:nvPicPr>
          <p:cNvPr id="4" name="Picture 3" descr="Text&#10;&#10;Description automatically generated">
            <a:extLst>
              <a:ext uri="{FF2B5EF4-FFF2-40B4-BE49-F238E27FC236}">
                <a16:creationId xmlns:a16="http://schemas.microsoft.com/office/drawing/2014/main" id="{FD051AE3-C2A3-6884-82E8-0091361DC8B0}"/>
              </a:ext>
            </a:extLst>
          </p:cNvPr>
          <p:cNvPicPr>
            <a:picLocks noChangeAspect="1"/>
          </p:cNvPicPr>
          <p:nvPr userDrawn="1"/>
        </p:nvPicPr>
        <p:blipFill>
          <a:blip r:embed="rId2"/>
          <a:stretch>
            <a:fillRect/>
          </a:stretch>
        </p:blipFill>
        <p:spPr>
          <a:xfrm>
            <a:off x="10309857" y="339154"/>
            <a:ext cx="1553489" cy="485273"/>
          </a:xfrm>
          <a:prstGeom prst="rect">
            <a:avLst/>
          </a:prstGeom>
        </p:spPr>
      </p:pic>
    </p:spTree>
    <p:extLst>
      <p:ext uri="{BB962C8B-B14F-4D97-AF65-F5344CB8AC3E}">
        <p14:creationId xmlns:p14="http://schemas.microsoft.com/office/powerpoint/2010/main" val="26311658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pos="1248" userDrawn="1">
          <p15:clr>
            <a:srgbClr val="FBAE40"/>
          </p15:clr>
        </p15:guide>
        <p15:guide id="3" pos="4128" userDrawn="1">
          <p15:clr>
            <a:srgbClr val="FBAE40"/>
          </p15:clr>
        </p15:guide>
        <p15:guide id="4" pos="4824" userDrawn="1">
          <p15:clr>
            <a:srgbClr val="FBAE40"/>
          </p15:clr>
        </p15:guide>
        <p15:guide id="5" orient="horz" pos="884" userDrawn="1">
          <p15:clr>
            <a:srgbClr val="FBAE40"/>
          </p15:clr>
        </p15:guide>
        <p15:guide id="6" orient="horz" pos="1498" userDrawn="1">
          <p15:clr>
            <a:srgbClr val="FBAE40"/>
          </p15:clr>
        </p15:guide>
        <p15:guide id="7" orient="horz" pos="2116" userDrawn="1">
          <p15:clr>
            <a:srgbClr val="FBAE40"/>
          </p15:clr>
        </p15:guide>
        <p15:guide id="8" orient="horz" pos="2736" userDrawn="1">
          <p15:clr>
            <a:srgbClr val="FBAE40"/>
          </p15:clr>
        </p15:guide>
        <p15:guide id="9" orient="horz" pos="3350" userDrawn="1">
          <p15:clr>
            <a:srgbClr val="FBAE40"/>
          </p15:clr>
        </p15:guide>
        <p15:guide id="10" pos="552"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3 Light Photo Background">
    <p:bg>
      <p:bgPr>
        <a:solidFill>
          <a:schemeClr val="tx1"/>
        </a:solidFill>
        <a:effectLst/>
      </p:bgPr>
    </p:bg>
    <p:spTree>
      <p:nvGrpSpPr>
        <p:cNvPr id="1" name=""/>
        <p:cNvGrpSpPr/>
        <p:nvPr/>
      </p:nvGrpSpPr>
      <p:grpSpPr>
        <a:xfrm>
          <a:off x="0" y="0"/>
          <a:ext cx="0" cy="0"/>
          <a:chOff x="0" y="0"/>
          <a:chExt cx="0" cy="0"/>
        </a:xfrm>
      </p:grpSpPr>
      <p:pic>
        <p:nvPicPr>
          <p:cNvPr id="6" name="Picture 5" descr="Text&#10;&#10;Description automatically generated">
            <a:extLst>
              <a:ext uri="{FF2B5EF4-FFF2-40B4-BE49-F238E27FC236}">
                <a16:creationId xmlns:a16="http://schemas.microsoft.com/office/drawing/2014/main" id="{D9E1DC37-7617-9EED-CD74-B8909A49A546}"/>
              </a:ext>
            </a:extLst>
          </p:cNvPr>
          <p:cNvPicPr>
            <a:picLocks noChangeAspect="1"/>
          </p:cNvPicPr>
          <p:nvPr userDrawn="1"/>
        </p:nvPicPr>
        <p:blipFill>
          <a:blip r:embed="rId2"/>
          <a:stretch>
            <a:fillRect/>
          </a:stretch>
        </p:blipFill>
        <p:spPr>
          <a:xfrm>
            <a:off x="279519" y="272267"/>
            <a:ext cx="2606040" cy="814067"/>
          </a:xfrm>
          <a:prstGeom prst="rect">
            <a:avLst/>
          </a:prstGeom>
        </p:spPr>
      </p:pic>
      <p:sp>
        <p:nvSpPr>
          <p:cNvPr id="5" name="Footer Placeholder 4">
            <a:extLst>
              <a:ext uri="{FF2B5EF4-FFF2-40B4-BE49-F238E27FC236}">
                <a16:creationId xmlns:a16="http://schemas.microsoft.com/office/drawing/2014/main" id="{54370033-E5A1-7B48-AE34-D9C6694ED55E}"/>
              </a:ext>
            </a:extLst>
          </p:cNvPr>
          <p:cNvSpPr>
            <a:spLocks noGrp="1"/>
          </p:cNvSpPr>
          <p:nvPr>
            <p:ph type="ftr" sz="quarter" idx="11"/>
          </p:nvPr>
        </p:nvSpPr>
        <p:spPr>
          <a:xfrm>
            <a:off x="419100" y="6492875"/>
            <a:ext cx="5431618" cy="365125"/>
          </a:xfrm>
        </p:spPr>
        <p:txBody>
          <a:bodyPr/>
          <a:lstStyle>
            <a:lvl1pPr>
              <a:defRPr>
                <a:solidFill>
                  <a:srgbClr val="212121"/>
                </a:solidFill>
              </a:defRPr>
            </a:lvl1pPr>
          </a:lstStyle>
          <a:p>
            <a:r>
              <a:rPr lang="en-US"/>
              <a:t>© 2023 GE Vernova and/or its affiliates. All rights reserved.</a:t>
            </a:r>
            <a:endParaRPr lang="en-US" dirty="0"/>
          </a:p>
        </p:txBody>
      </p:sp>
      <p:sp>
        <p:nvSpPr>
          <p:cNvPr id="2" name="Title 1">
            <a:extLst>
              <a:ext uri="{FF2B5EF4-FFF2-40B4-BE49-F238E27FC236}">
                <a16:creationId xmlns:a16="http://schemas.microsoft.com/office/drawing/2014/main" id="{9A14E021-5666-C143-A40F-6113F80F8FE3}"/>
              </a:ext>
            </a:extLst>
          </p:cNvPr>
          <p:cNvSpPr>
            <a:spLocks noGrp="1"/>
          </p:cNvSpPr>
          <p:nvPr>
            <p:ph type="ctrTitle" hasCustomPrompt="1"/>
          </p:nvPr>
        </p:nvSpPr>
        <p:spPr>
          <a:xfrm>
            <a:off x="419100" y="2378075"/>
            <a:ext cx="10706100" cy="1965325"/>
          </a:xfrm>
        </p:spPr>
        <p:txBody>
          <a:bodyPr anchor="t" anchorCtr="0"/>
          <a:lstStyle>
            <a:lvl1pPr algn="l">
              <a:lnSpc>
                <a:spcPts val="6500"/>
              </a:lnSpc>
              <a:defRPr sz="7200" cap="all" baseline="0">
                <a:solidFill>
                  <a:srgbClr val="005E60"/>
                </a:solidFill>
                <a:latin typeface="Sons Condensed Extrabold" panose="02060906060206060203" pitchFamily="18" charset="0"/>
              </a:defRPr>
            </a:lvl1pPr>
          </a:lstStyle>
          <a:p>
            <a:r>
              <a:rPr lang="en-US" dirty="0"/>
              <a:t>CLICK HERE TO EDIT MASTER TITLE STYLE</a:t>
            </a:r>
          </a:p>
        </p:txBody>
      </p:sp>
      <p:sp>
        <p:nvSpPr>
          <p:cNvPr id="3" name="Subtitle 2">
            <a:extLst>
              <a:ext uri="{FF2B5EF4-FFF2-40B4-BE49-F238E27FC236}">
                <a16:creationId xmlns:a16="http://schemas.microsoft.com/office/drawing/2014/main" id="{2A2F35A6-FF25-0745-8AB1-FA8EE7D66779}"/>
              </a:ext>
            </a:extLst>
          </p:cNvPr>
          <p:cNvSpPr>
            <a:spLocks noGrp="1"/>
          </p:cNvSpPr>
          <p:nvPr>
            <p:ph type="subTitle" idx="1"/>
          </p:nvPr>
        </p:nvSpPr>
        <p:spPr>
          <a:xfrm>
            <a:off x="419100" y="4343399"/>
            <a:ext cx="10706100" cy="974725"/>
          </a:xfrm>
        </p:spPr>
        <p:txBody>
          <a:bodyPr>
            <a:noAutofit/>
          </a:bodyPr>
          <a:lstStyle>
            <a:lvl1pPr marL="0" indent="0" algn="l">
              <a:spcAft>
                <a:spcPts val="400"/>
              </a:spcAft>
              <a:buNone/>
              <a:defRPr sz="1800">
                <a:solidFill>
                  <a:srgbClr val="21212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21049648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1498">
          <p15:clr>
            <a:srgbClr val="FBAE40"/>
          </p15:clr>
        </p15:guide>
        <p15:guide id="3" orient="horz" pos="2736">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Infographics 3">
    <p:bg>
      <p:bgPr>
        <a:solidFill>
          <a:schemeClr val="tx1"/>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rgbClr val="21212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rgbClr val="21212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p:txBody>
          <a:bodyPr/>
          <a:lstStyle>
            <a:lvl1pPr>
              <a:defRPr>
                <a:solidFill>
                  <a:srgbClr val="005E60"/>
                </a:solidFill>
              </a:defRPr>
            </a:lvl1pPr>
          </a:lstStyle>
          <a:p>
            <a:r>
              <a:rPr lang="en-US"/>
              <a:t>Click to edit Master title style</a:t>
            </a:r>
            <a:endParaRPr lang="en-US" dirty="0"/>
          </a:p>
        </p:txBody>
      </p:sp>
      <p:sp>
        <p:nvSpPr>
          <p:cNvPr id="10" name="Text Placeholder 9">
            <a:extLst>
              <a:ext uri="{FF2B5EF4-FFF2-40B4-BE49-F238E27FC236}">
                <a16:creationId xmlns:a16="http://schemas.microsoft.com/office/drawing/2014/main" id="{F4F0CB69-A8C9-3148-BE3D-A492C022E5FA}"/>
              </a:ext>
            </a:extLst>
          </p:cNvPr>
          <p:cNvSpPr>
            <a:spLocks noGrp="1"/>
          </p:cNvSpPr>
          <p:nvPr>
            <p:ph type="body" sz="quarter" idx="13" hasCustomPrompt="1"/>
          </p:nvPr>
        </p:nvSpPr>
        <p:spPr>
          <a:xfrm>
            <a:off x="876300" y="1403350"/>
            <a:ext cx="1104900" cy="914400"/>
          </a:xfrm>
        </p:spPr>
        <p:txBody>
          <a:bodyPr/>
          <a:lstStyle>
            <a:lvl1pPr>
              <a:lnSpc>
                <a:spcPct val="80000"/>
              </a:lnSpc>
              <a:spcAft>
                <a:spcPts val="0"/>
              </a:spcAft>
              <a:defRPr sz="5700">
                <a:solidFill>
                  <a:schemeClr val="tx2"/>
                </a:solidFill>
                <a:latin typeface="Sons Condensed Extrabold" panose="02060906060206060203" pitchFamily="18" charset="0"/>
              </a:defRPr>
            </a:lvl1pPr>
          </a:lstStyle>
          <a:p>
            <a:pPr lvl="0"/>
            <a:r>
              <a:rPr lang="en-US" dirty="0"/>
              <a:t>##</a:t>
            </a:r>
          </a:p>
        </p:txBody>
      </p:sp>
      <p:sp>
        <p:nvSpPr>
          <p:cNvPr id="11" name="Text Placeholder 9">
            <a:extLst>
              <a:ext uri="{FF2B5EF4-FFF2-40B4-BE49-F238E27FC236}">
                <a16:creationId xmlns:a16="http://schemas.microsoft.com/office/drawing/2014/main" id="{73263E97-D3AD-CB4D-A38F-E36DBD10B2B0}"/>
              </a:ext>
            </a:extLst>
          </p:cNvPr>
          <p:cNvSpPr>
            <a:spLocks noGrp="1"/>
          </p:cNvSpPr>
          <p:nvPr>
            <p:ph type="body" sz="quarter" idx="14" hasCustomPrompt="1"/>
          </p:nvPr>
        </p:nvSpPr>
        <p:spPr>
          <a:xfrm>
            <a:off x="876300" y="2378075"/>
            <a:ext cx="1104900" cy="914400"/>
          </a:xfrm>
        </p:spPr>
        <p:txBody>
          <a:bodyPr/>
          <a:lstStyle>
            <a:lvl1pPr>
              <a:lnSpc>
                <a:spcPct val="80000"/>
              </a:lnSpc>
              <a:spcAft>
                <a:spcPts val="0"/>
              </a:spcAft>
              <a:defRPr sz="5700">
                <a:solidFill>
                  <a:schemeClr val="tx2"/>
                </a:solidFill>
                <a:latin typeface="Sons Condensed Extrabold" panose="02060906060206060203" pitchFamily="18" charset="0"/>
              </a:defRPr>
            </a:lvl1pPr>
          </a:lstStyle>
          <a:p>
            <a:pPr lvl="0"/>
            <a:r>
              <a:rPr lang="en-US" dirty="0"/>
              <a:t>##</a:t>
            </a:r>
          </a:p>
        </p:txBody>
      </p:sp>
      <p:sp>
        <p:nvSpPr>
          <p:cNvPr id="12" name="Text Placeholder 9">
            <a:extLst>
              <a:ext uri="{FF2B5EF4-FFF2-40B4-BE49-F238E27FC236}">
                <a16:creationId xmlns:a16="http://schemas.microsoft.com/office/drawing/2014/main" id="{40C84B42-6275-4644-86D4-ECD146789AA4}"/>
              </a:ext>
            </a:extLst>
          </p:cNvPr>
          <p:cNvSpPr>
            <a:spLocks noGrp="1"/>
          </p:cNvSpPr>
          <p:nvPr>
            <p:ph type="body" sz="quarter" idx="15" hasCustomPrompt="1"/>
          </p:nvPr>
        </p:nvSpPr>
        <p:spPr>
          <a:xfrm>
            <a:off x="876300" y="3359150"/>
            <a:ext cx="1104900" cy="914400"/>
          </a:xfrm>
        </p:spPr>
        <p:txBody>
          <a:bodyPr/>
          <a:lstStyle>
            <a:lvl1pPr>
              <a:lnSpc>
                <a:spcPct val="80000"/>
              </a:lnSpc>
              <a:spcAft>
                <a:spcPts val="0"/>
              </a:spcAft>
              <a:defRPr sz="5700">
                <a:solidFill>
                  <a:schemeClr val="tx2"/>
                </a:solidFill>
                <a:latin typeface="Sons Condensed Extrabold" panose="02060906060206060203" pitchFamily="18" charset="0"/>
              </a:defRPr>
            </a:lvl1pPr>
          </a:lstStyle>
          <a:p>
            <a:pPr lvl="0"/>
            <a:r>
              <a:rPr lang="en-US" dirty="0"/>
              <a:t>##</a:t>
            </a:r>
          </a:p>
        </p:txBody>
      </p:sp>
      <p:sp>
        <p:nvSpPr>
          <p:cNvPr id="13" name="Text Placeholder 9">
            <a:extLst>
              <a:ext uri="{FF2B5EF4-FFF2-40B4-BE49-F238E27FC236}">
                <a16:creationId xmlns:a16="http://schemas.microsoft.com/office/drawing/2014/main" id="{C0F8B490-4361-CC4A-9F61-79B2E81AFCDE}"/>
              </a:ext>
            </a:extLst>
          </p:cNvPr>
          <p:cNvSpPr>
            <a:spLocks noGrp="1"/>
          </p:cNvSpPr>
          <p:nvPr>
            <p:ph type="body" sz="quarter" idx="16" hasCustomPrompt="1"/>
          </p:nvPr>
        </p:nvSpPr>
        <p:spPr>
          <a:xfrm>
            <a:off x="876300" y="4343399"/>
            <a:ext cx="1104900" cy="914400"/>
          </a:xfrm>
        </p:spPr>
        <p:txBody>
          <a:bodyPr/>
          <a:lstStyle>
            <a:lvl1pPr>
              <a:lnSpc>
                <a:spcPct val="80000"/>
              </a:lnSpc>
              <a:spcAft>
                <a:spcPts val="0"/>
              </a:spcAft>
              <a:defRPr sz="5700">
                <a:solidFill>
                  <a:schemeClr val="tx2"/>
                </a:solidFill>
                <a:latin typeface="Sons Condensed Extrabold" panose="02060906060206060203" pitchFamily="18" charset="0"/>
              </a:defRPr>
            </a:lvl1pPr>
          </a:lstStyle>
          <a:p>
            <a:pPr lvl="0"/>
            <a:r>
              <a:rPr lang="en-US" dirty="0"/>
              <a:t>##</a:t>
            </a:r>
          </a:p>
        </p:txBody>
      </p:sp>
      <p:sp>
        <p:nvSpPr>
          <p:cNvPr id="14" name="Text Placeholder 9">
            <a:extLst>
              <a:ext uri="{FF2B5EF4-FFF2-40B4-BE49-F238E27FC236}">
                <a16:creationId xmlns:a16="http://schemas.microsoft.com/office/drawing/2014/main" id="{73CABFCA-A501-7E4D-9263-58563C08AE0E}"/>
              </a:ext>
            </a:extLst>
          </p:cNvPr>
          <p:cNvSpPr>
            <a:spLocks noGrp="1"/>
          </p:cNvSpPr>
          <p:nvPr>
            <p:ph type="body" sz="quarter" idx="17" hasCustomPrompt="1"/>
          </p:nvPr>
        </p:nvSpPr>
        <p:spPr>
          <a:xfrm>
            <a:off x="876300" y="5318126"/>
            <a:ext cx="1104900" cy="892175"/>
          </a:xfrm>
        </p:spPr>
        <p:txBody>
          <a:bodyPr/>
          <a:lstStyle>
            <a:lvl1pPr>
              <a:lnSpc>
                <a:spcPct val="80000"/>
              </a:lnSpc>
              <a:spcAft>
                <a:spcPts val="0"/>
              </a:spcAft>
              <a:defRPr sz="5700">
                <a:solidFill>
                  <a:schemeClr val="tx2"/>
                </a:solidFill>
                <a:latin typeface="Sons Condensed Extrabold" panose="02060906060206060203" pitchFamily="18" charset="0"/>
              </a:defRPr>
            </a:lvl1pPr>
          </a:lstStyle>
          <a:p>
            <a:pPr lvl="0"/>
            <a:r>
              <a:rPr lang="en-US" dirty="0"/>
              <a:t>##</a:t>
            </a:r>
          </a:p>
        </p:txBody>
      </p:sp>
      <p:sp>
        <p:nvSpPr>
          <p:cNvPr id="17" name="Text Placeholder 9">
            <a:extLst>
              <a:ext uri="{FF2B5EF4-FFF2-40B4-BE49-F238E27FC236}">
                <a16:creationId xmlns:a16="http://schemas.microsoft.com/office/drawing/2014/main" id="{6AC87837-1EA6-2349-931C-E6FFFB8DBB27}"/>
              </a:ext>
            </a:extLst>
          </p:cNvPr>
          <p:cNvSpPr>
            <a:spLocks noGrp="1"/>
          </p:cNvSpPr>
          <p:nvPr>
            <p:ph type="body" sz="quarter" idx="18" hasCustomPrompt="1"/>
          </p:nvPr>
        </p:nvSpPr>
        <p:spPr>
          <a:xfrm>
            <a:off x="6553200" y="1403350"/>
            <a:ext cx="1104900" cy="914400"/>
          </a:xfrm>
        </p:spPr>
        <p:txBody>
          <a:bodyPr/>
          <a:lstStyle>
            <a:lvl1pPr>
              <a:lnSpc>
                <a:spcPct val="80000"/>
              </a:lnSpc>
              <a:spcAft>
                <a:spcPts val="0"/>
              </a:spcAft>
              <a:defRPr sz="5700">
                <a:solidFill>
                  <a:schemeClr val="tx2"/>
                </a:solidFill>
                <a:latin typeface="Sons Condensed Extrabold" panose="02060906060206060203" pitchFamily="18" charset="0"/>
              </a:defRPr>
            </a:lvl1pPr>
          </a:lstStyle>
          <a:p>
            <a:pPr lvl="0"/>
            <a:r>
              <a:rPr lang="en-US" dirty="0"/>
              <a:t>##</a:t>
            </a:r>
          </a:p>
        </p:txBody>
      </p:sp>
      <p:sp>
        <p:nvSpPr>
          <p:cNvPr id="18" name="Text Placeholder 9">
            <a:extLst>
              <a:ext uri="{FF2B5EF4-FFF2-40B4-BE49-F238E27FC236}">
                <a16:creationId xmlns:a16="http://schemas.microsoft.com/office/drawing/2014/main" id="{36138EAC-7695-894D-BBD4-055459A09359}"/>
              </a:ext>
            </a:extLst>
          </p:cNvPr>
          <p:cNvSpPr>
            <a:spLocks noGrp="1"/>
          </p:cNvSpPr>
          <p:nvPr>
            <p:ph type="body" sz="quarter" idx="19" hasCustomPrompt="1"/>
          </p:nvPr>
        </p:nvSpPr>
        <p:spPr>
          <a:xfrm>
            <a:off x="6553200" y="2378075"/>
            <a:ext cx="1104900" cy="914400"/>
          </a:xfrm>
        </p:spPr>
        <p:txBody>
          <a:bodyPr/>
          <a:lstStyle>
            <a:lvl1pPr>
              <a:lnSpc>
                <a:spcPct val="80000"/>
              </a:lnSpc>
              <a:spcAft>
                <a:spcPts val="0"/>
              </a:spcAft>
              <a:defRPr sz="5700">
                <a:solidFill>
                  <a:schemeClr val="tx2"/>
                </a:solidFill>
                <a:latin typeface="Sons Condensed Extrabold" panose="02060906060206060203" pitchFamily="18" charset="0"/>
              </a:defRPr>
            </a:lvl1pPr>
          </a:lstStyle>
          <a:p>
            <a:pPr lvl="0"/>
            <a:r>
              <a:rPr lang="en-US" dirty="0"/>
              <a:t>##</a:t>
            </a:r>
          </a:p>
        </p:txBody>
      </p:sp>
      <p:sp>
        <p:nvSpPr>
          <p:cNvPr id="19" name="Text Placeholder 9">
            <a:extLst>
              <a:ext uri="{FF2B5EF4-FFF2-40B4-BE49-F238E27FC236}">
                <a16:creationId xmlns:a16="http://schemas.microsoft.com/office/drawing/2014/main" id="{C737E5CF-1F7C-5649-A592-CC25861D2D5B}"/>
              </a:ext>
            </a:extLst>
          </p:cNvPr>
          <p:cNvSpPr>
            <a:spLocks noGrp="1"/>
          </p:cNvSpPr>
          <p:nvPr>
            <p:ph type="body" sz="quarter" idx="20" hasCustomPrompt="1"/>
          </p:nvPr>
        </p:nvSpPr>
        <p:spPr>
          <a:xfrm>
            <a:off x="6553200" y="3359150"/>
            <a:ext cx="1104900" cy="914400"/>
          </a:xfrm>
        </p:spPr>
        <p:txBody>
          <a:bodyPr/>
          <a:lstStyle>
            <a:lvl1pPr>
              <a:lnSpc>
                <a:spcPct val="80000"/>
              </a:lnSpc>
              <a:spcAft>
                <a:spcPts val="0"/>
              </a:spcAft>
              <a:defRPr sz="5700">
                <a:solidFill>
                  <a:schemeClr val="tx2"/>
                </a:solidFill>
                <a:latin typeface="Sons Condensed Extrabold" panose="02060906060206060203" pitchFamily="18" charset="0"/>
              </a:defRPr>
            </a:lvl1pPr>
          </a:lstStyle>
          <a:p>
            <a:pPr lvl="0"/>
            <a:r>
              <a:rPr lang="en-US" dirty="0"/>
              <a:t>##</a:t>
            </a:r>
          </a:p>
        </p:txBody>
      </p:sp>
      <p:sp>
        <p:nvSpPr>
          <p:cNvPr id="20" name="Text Placeholder 9">
            <a:extLst>
              <a:ext uri="{FF2B5EF4-FFF2-40B4-BE49-F238E27FC236}">
                <a16:creationId xmlns:a16="http://schemas.microsoft.com/office/drawing/2014/main" id="{0070BC90-9746-8846-93B3-5F5CE932FF9B}"/>
              </a:ext>
            </a:extLst>
          </p:cNvPr>
          <p:cNvSpPr>
            <a:spLocks noGrp="1"/>
          </p:cNvSpPr>
          <p:nvPr>
            <p:ph type="body" sz="quarter" idx="21" hasCustomPrompt="1"/>
          </p:nvPr>
        </p:nvSpPr>
        <p:spPr>
          <a:xfrm>
            <a:off x="6553200" y="4343399"/>
            <a:ext cx="1104900" cy="914400"/>
          </a:xfrm>
        </p:spPr>
        <p:txBody>
          <a:bodyPr/>
          <a:lstStyle>
            <a:lvl1pPr>
              <a:lnSpc>
                <a:spcPct val="80000"/>
              </a:lnSpc>
              <a:spcAft>
                <a:spcPts val="0"/>
              </a:spcAft>
              <a:defRPr sz="5700">
                <a:solidFill>
                  <a:schemeClr val="tx2"/>
                </a:solidFill>
                <a:latin typeface="Sons Condensed Extrabold" panose="02060906060206060203" pitchFamily="18" charset="0"/>
              </a:defRPr>
            </a:lvl1pPr>
          </a:lstStyle>
          <a:p>
            <a:pPr lvl="0"/>
            <a:r>
              <a:rPr lang="en-US" dirty="0"/>
              <a:t>##</a:t>
            </a:r>
          </a:p>
        </p:txBody>
      </p:sp>
      <p:sp>
        <p:nvSpPr>
          <p:cNvPr id="21" name="Text Placeholder 9">
            <a:extLst>
              <a:ext uri="{FF2B5EF4-FFF2-40B4-BE49-F238E27FC236}">
                <a16:creationId xmlns:a16="http://schemas.microsoft.com/office/drawing/2014/main" id="{60960AB0-B647-2C4E-AAFE-66E5B8F1A5C6}"/>
              </a:ext>
            </a:extLst>
          </p:cNvPr>
          <p:cNvSpPr>
            <a:spLocks noGrp="1"/>
          </p:cNvSpPr>
          <p:nvPr>
            <p:ph type="body" sz="quarter" idx="22" hasCustomPrompt="1"/>
          </p:nvPr>
        </p:nvSpPr>
        <p:spPr>
          <a:xfrm>
            <a:off x="6553200" y="5318126"/>
            <a:ext cx="1104900" cy="892175"/>
          </a:xfrm>
        </p:spPr>
        <p:txBody>
          <a:bodyPr/>
          <a:lstStyle>
            <a:lvl1pPr>
              <a:lnSpc>
                <a:spcPct val="80000"/>
              </a:lnSpc>
              <a:spcAft>
                <a:spcPts val="0"/>
              </a:spcAft>
              <a:defRPr sz="5700">
                <a:solidFill>
                  <a:schemeClr val="tx2"/>
                </a:solidFill>
                <a:latin typeface="Sons Condensed Extrabold" panose="02060906060206060203" pitchFamily="18" charset="0"/>
              </a:defRPr>
            </a:lvl1pPr>
          </a:lstStyle>
          <a:p>
            <a:pPr lvl="0"/>
            <a:r>
              <a:rPr lang="en-US" dirty="0"/>
              <a:t>##</a:t>
            </a:r>
          </a:p>
        </p:txBody>
      </p:sp>
      <p:sp>
        <p:nvSpPr>
          <p:cNvPr id="25" name="Text Placeholder 24">
            <a:extLst>
              <a:ext uri="{FF2B5EF4-FFF2-40B4-BE49-F238E27FC236}">
                <a16:creationId xmlns:a16="http://schemas.microsoft.com/office/drawing/2014/main" id="{4247BEE3-7D76-F644-BDAB-16ED5A8288C2}"/>
              </a:ext>
            </a:extLst>
          </p:cNvPr>
          <p:cNvSpPr>
            <a:spLocks noGrp="1"/>
          </p:cNvSpPr>
          <p:nvPr>
            <p:ph type="body" sz="quarter" idx="23"/>
          </p:nvPr>
        </p:nvSpPr>
        <p:spPr>
          <a:xfrm>
            <a:off x="1981200" y="1403350"/>
            <a:ext cx="3840480" cy="914400"/>
          </a:xfrm>
        </p:spPr>
        <p:txBody>
          <a:bodyPr/>
          <a:lstStyle>
            <a:lvl1pPr>
              <a:lnSpc>
                <a:spcPct val="100000"/>
              </a:lnSpc>
              <a:spcAft>
                <a:spcPts val="0"/>
              </a:spcAft>
              <a:defRPr sz="1200" b="1">
                <a:solidFill>
                  <a:srgbClr val="212121"/>
                </a:solidFill>
              </a:defRPr>
            </a:lvl1pPr>
            <a:lvl2pPr marL="0" indent="0">
              <a:spcAft>
                <a:spcPts val="0"/>
              </a:spcAft>
              <a:buNone/>
              <a:defRPr sz="1200">
                <a:solidFill>
                  <a:srgbClr val="212121"/>
                </a:solidFill>
              </a:defRPr>
            </a:lvl2pPr>
            <a:lvl3pPr marL="3175" indent="0">
              <a:spcAft>
                <a:spcPts val="0"/>
              </a:spcAft>
              <a:buNone/>
              <a:tabLst/>
              <a:defRPr sz="1200">
                <a:solidFill>
                  <a:srgbClr val="212121"/>
                </a:solidFill>
              </a:defRPr>
            </a:lvl3pPr>
            <a:lvl4pPr marL="109728" indent="-109728">
              <a:spcAft>
                <a:spcPts val="200"/>
              </a:spcAft>
              <a:buClr>
                <a:schemeClr val="bg2"/>
              </a:buClr>
              <a:buFont typeface="Arial"/>
              <a:buChar char="–"/>
              <a:tabLst/>
              <a:defRPr sz="1000">
                <a:solidFill>
                  <a:srgbClr val="212121"/>
                </a:solidFill>
              </a:defRPr>
            </a:lvl4pPr>
            <a:lvl5pPr marL="219456" indent="-109728">
              <a:spcAft>
                <a:spcPts val="200"/>
              </a:spcAft>
              <a:buClr>
                <a:schemeClr val="tx1"/>
              </a:buClr>
              <a:buFont typeface="Arial"/>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7" name="Text Placeholder 24">
            <a:extLst>
              <a:ext uri="{FF2B5EF4-FFF2-40B4-BE49-F238E27FC236}">
                <a16:creationId xmlns:a16="http://schemas.microsoft.com/office/drawing/2014/main" id="{321EEC92-A39E-E94D-B2E6-F86BAE8543AF}"/>
              </a:ext>
            </a:extLst>
          </p:cNvPr>
          <p:cNvSpPr>
            <a:spLocks noGrp="1"/>
          </p:cNvSpPr>
          <p:nvPr>
            <p:ph type="body" sz="quarter" idx="24"/>
          </p:nvPr>
        </p:nvSpPr>
        <p:spPr>
          <a:xfrm>
            <a:off x="1981200" y="2378075"/>
            <a:ext cx="3840480" cy="914400"/>
          </a:xfrm>
        </p:spPr>
        <p:txBody>
          <a:bodyPr/>
          <a:lstStyle>
            <a:lvl1pPr>
              <a:lnSpc>
                <a:spcPct val="100000"/>
              </a:lnSpc>
              <a:spcAft>
                <a:spcPts val="0"/>
              </a:spcAft>
              <a:defRPr sz="1200" b="1">
                <a:solidFill>
                  <a:srgbClr val="212121"/>
                </a:solidFill>
              </a:defRPr>
            </a:lvl1pPr>
            <a:lvl2pPr marL="0" indent="0">
              <a:spcAft>
                <a:spcPts val="0"/>
              </a:spcAft>
              <a:buNone/>
              <a:defRPr sz="1200">
                <a:solidFill>
                  <a:srgbClr val="212121"/>
                </a:solidFill>
              </a:defRPr>
            </a:lvl2pPr>
            <a:lvl3pPr marL="3175" indent="0">
              <a:spcAft>
                <a:spcPts val="0"/>
              </a:spcAft>
              <a:buNone/>
              <a:tabLst/>
              <a:defRPr sz="1200">
                <a:solidFill>
                  <a:srgbClr val="212121"/>
                </a:solidFill>
              </a:defRPr>
            </a:lvl3pPr>
            <a:lvl4pPr marL="109728" indent="-109728">
              <a:spcAft>
                <a:spcPts val="200"/>
              </a:spcAft>
              <a:buClr>
                <a:schemeClr val="bg2"/>
              </a:buClr>
              <a:buFont typeface="Arial"/>
              <a:buChar char="–"/>
              <a:tabLst/>
              <a:defRPr sz="1000">
                <a:solidFill>
                  <a:srgbClr val="212121"/>
                </a:solidFill>
              </a:defRPr>
            </a:lvl4pPr>
            <a:lvl5pPr marL="219456" indent="-109728">
              <a:spcAft>
                <a:spcPts val="200"/>
              </a:spcAft>
              <a:buClr>
                <a:schemeClr val="tx1"/>
              </a:buClr>
              <a:buFont typeface="Arial"/>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8" name="Text Placeholder 24">
            <a:extLst>
              <a:ext uri="{FF2B5EF4-FFF2-40B4-BE49-F238E27FC236}">
                <a16:creationId xmlns:a16="http://schemas.microsoft.com/office/drawing/2014/main" id="{05A623ED-65B4-834F-8518-DA9B1269F13D}"/>
              </a:ext>
            </a:extLst>
          </p:cNvPr>
          <p:cNvSpPr>
            <a:spLocks noGrp="1"/>
          </p:cNvSpPr>
          <p:nvPr>
            <p:ph type="body" sz="quarter" idx="25"/>
          </p:nvPr>
        </p:nvSpPr>
        <p:spPr>
          <a:xfrm>
            <a:off x="1981200" y="3359150"/>
            <a:ext cx="3840480" cy="914400"/>
          </a:xfrm>
        </p:spPr>
        <p:txBody>
          <a:bodyPr/>
          <a:lstStyle>
            <a:lvl1pPr>
              <a:lnSpc>
                <a:spcPct val="100000"/>
              </a:lnSpc>
              <a:spcAft>
                <a:spcPts val="0"/>
              </a:spcAft>
              <a:defRPr sz="1200" b="1">
                <a:solidFill>
                  <a:srgbClr val="212121"/>
                </a:solidFill>
              </a:defRPr>
            </a:lvl1pPr>
            <a:lvl2pPr marL="0" indent="0">
              <a:spcAft>
                <a:spcPts val="0"/>
              </a:spcAft>
              <a:buNone/>
              <a:defRPr sz="1200">
                <a:solidFill>
                  <a:srgbClr val="212121"/>
                </a:solidFill>
              </a:defRPr>
            </a:lvl2pPr>
            <a:lvl3pPr marL="3175" indent="0">
              <a:spcAft>
                <a:spcPts val="0"/>
              </a:spcAft>
              <a:buNone/>
              <a:tabLst/>
              <a:defRPr sz="1200">
                <a:solidFill>
                  <a:srgbClr val="212121"/>
                </a:solidFill>
              </a:defRPr>
            </a:lvl3pPr>
            <a:lvl4pPr marL="109728" indent="-109728">
              <a:spcAft>
                <a:spcPts val="200"/>
              </a:spcAft>
              <a:buClr>
                <a:schemeClr val="bg2"/>
              </a:buClr>
              <a:buFont typeface="Arial"/>
              <a:buChar char="–"/>
              <a:tabLst/>
              <a:defRPr sz="1000">
                <a:solidFill>
                  <a:srgbClr val="212121"/>
                </a:solidFill>
              </a:defRPr>
            </a:lvl4pPr>
            <a:lvl5pPr marL="219456" indent="-109728">
              <a:spcAft>
                <a:spcPts val="200"/>
              </a:spcAft>
              <a:buClr>
                <a:schemeClr val="tx1"/>
              </a:buClr>
              <a:buFont typeface="Arial"/>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9" name="Text Placeholder 24">
            <a:extLst>
              <a:ext uri="{FF2B5EF4-FFF2-40B4-BE49-F238E27FC236}">
                <a16:creationId xmlns:a16="http://schemas.microsoft.com/office/drawing/2014/main" id="{27D82EA8-413C-D24C-A022-A5076609146A}"/>
              </a:ext>
            </a:extLst>
          </p:cNvPr>
          <p:cNvSpPr>
            <a:spLocks noGrp="1"/>
          </p:cNvSpPr>
          <p:nvPr>
            <p:ph type="body" sz="quarter" idx="26"/>
          </p:nvPr>
        </p:nvSpPr>
        <p:spPr>
          <a:xfrm>
            <a:off x="1981200" y="4343400"/>
            <a:ext cx="3840480" cy="914400"/>
          </a:xfrm>
        </p:spPr>
        <p:txBody>
          <a:bodyPr/>
          <a:lstStyle>
            <a:lvl1pPr>
              <a:lnSpc>
                <a:spcPct val="100000"/>
              </a:lnSpc>
              <a:spcAft>
                <a:spcPts val="0"/>
              </a:spcAft>
              <a:defRPr sz="1200" b="1">
                <a:solidFill>
                  <a:srgbClr val="212121"/>
                </a:solidFill>
              </a:defRPr>
            </a:lvl1pPr>
            <a:lvl2pPr marL="0" indent="0">
              <a:spcAft>
                <a:spcPts val="0"/>
              </a:spcAft>
              <a:buNone/>
              <a:defRPr sz="1200">
                <a:solidFill>
                  <a:srgbClr val="212121"/>
                </a:solidFill>
              </a:defRPr>
            </a:lvl2pPr>
            <a:lvl3pPr marL="3175" indent="0">
              <a:spcAft>
                <a:spcPts val="0"/>
              </a:spcAft>
              <a:buNone/>
              <a:tabLst/>
              <a:defRPr sz="1200">
                <a:solidFill>
                  <a:srgbClr val="212121"/>
                </a:solidFill>
              </a:defRPr>
            </a:lvl3pPr>
            <a:lvl4pPr marL="109728" indent="-109728">
              <a:spcAft>
                <a:spcPts val="200"/>
              </a:spcAft>
              <a:buClr>
                <a:schemeClr val="bg2"/>
              </a:buClr>
              <a:buFont typeface="Arial"/>
              <a:buChar char="–"/>
              <a:tabLst/>
              <a:defRPr sz="1000">
                <a:solidFill>
                  <a:srgbClr val="212121"/>
                </a:solidFill>
              </a:defRPr>
            </a:lvl4pPr>
            <a:lvl5pPr marL="219456" indent="-109728">
              <a:spcAft>
                <a:spcPts val="200"/>
              </a:spcAft>
              <a:buClr>
                <a:schemeClr val="tx1"/>
              </a:buClr>
              <a:buFont typeface="Arial"/>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30" name="Text Placeholder 24">
            <a:extLst>
              <a:ext uri="{FF2B5EF4-FFF2-40B4-BE49-F238E27FC236}">
                <a16:creationId xmlns:a16="http://schemas.microsoft.com/office/drawing/2014/main" id="{37E7239D-DEAC-7F4E-BAF6-9D7D97413F9A}"/>
              </a:ext>
            </a:extLst>
          </p:cNvPr>
          <p:cNvSpPr>
            <a:spLocks noGrp="1"/>
          </p:cNvSpPr>
          <p:nvPr>
            <p:ph type="body" sz="quarter" idx="27"/>
          </p:nvPr>
        </p:nvSpPr>
        <p:spPr>
          <a:xfrm>
            <a:off x="1981200" y="5318125"/>
            <a:ext cx="3840480" cy="892175"/>
          </a:xfrm>
        </p:spPr>
        <p:txBody>
          <a:bodyPr/>
          <a:lstStyle>
            <a:lvl1pPr>
              <a:lnSpc>
                <a:spcPct val="100000"/>
              </a:lnSpc>
              <a:spcAft>
                <a:spcPts val="0"/>
              </a:spcAft>
              <a:defRPr sz="1200" b="1">
                <a:solidFill>
                  <a:srgbClr val="212121"/>
                </a:solidFill>
              </a:defRPr>
            </a:lvl1pPr>
            <a:lvl2pPr marL="0" indent="0">
              <a:spcAft>
                <a:spcPts val="0"/>
              </a:spcAft>
              <a:buNone/>
              <a:defRPr sz="1200">
                <a:solidFill>
                  <a:srgbClr val="212121"/>
                </a:solidFill>
              </a:defRPr>
            </a:lvl2pPr>
            <a:lvl3pPr marL="3175" indent="0">
              <a:spcAft>
                <a:spcPts val="0"/>
              </a:spcAft>
              <a:buNone/>
              <a:tabLst/>
              <a:defRPr sz="1200">
                <a:solidFill>
                  <a:srgbClr val="212121"/>
                </a:solidFill>
              </a:defRPr>
            </a:lvl3pPr>
            <a:lvl4pPr marL="109728" indent="-109728">
              <a:spcAft>
                <a:spcPts val="200"/>
              </a:spcAft>
              <a:buClr>
                <a:schemeClr val="bg2"/>
              </a:buClr>
              <a:buFont typeface="Arial"/>
              <a:buChar char="–"/>
              <a:tabLst/>
              <a:defRPr sz="1000">
                <a:solidFill>
                  <a:srgbClr val="212121"/>
                </a:solidFill>
              </a:defRPr>
            </a:lvl4pPr>
            <a:lvl5pPr marL="219456" indent="-109728">
              <a:spcAft>
                <a:spcPts val="200"/>
              </a:spcAft>
              <a:buClr>
                <a:schemeClr val="tx1"/>
              </a:buClr>
              <a:buFont typeface="Arial"/>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31" name="Text Placeholder 24">
            <a:extLst>
              <a:ext uri="{FF2B5EF4-FFF2-40B4-BE49-F238E27FC236}">
                <a16:creationId xmlns:a16="http://schemas.microsoft.com/office/drawing/2014/main" id="{B11C7D85-DC2F-A745-ADB8-A7CA8256E3D0}"/>
              </a:ext>
            </a:extLst>
          </p:cNvPr>
          <p:cNvSpPr>
            <a:spLocks noGrp="1"/>
          </p:cNvSpPr>
          <p:nvPr>
            <p:ph type="body" sz="quarter" idx="28"/>
          </p:nvPr>
        </p:nvSpPr>
        <p:spPr>
          <a:xfrm>
            <a:off x="7658100" y="1403350"/>
            <a:ext cx="3840480" cy="914400"/>
          </a:xfrm>
        </p:spPr>
        <p:txBody>
          <a:bodyPr/>
          <a:lstStyle>
            <a:lvl1pPr>
              <a:lnSpc>
                <a:spcPct val="100000"/>
              </a:lnSpc>
              <a:spcAft>
                <a:spcPts val="0"/>
              </a:spcAft>
              <a:defRPr sz="1200" b="1">
                <a:solidFill>
                  <a:srgbClr val="212121"/>
                </a:solidFill>
              </a:defRPr>
            </a:lvl1pPr>
            <a:lvl2pPr marL="0" indent="0">
              <a:spcAft>
                <a:spcPts val="0"/>
              </a:spcAft>
              <a:buNone/>
              <a:defRPr sz="1200">
                <a:solidFill>
                  <a:srgbClr val="212121"/>
                </a:solidFill>
              </a:defRPr>
            </a:lvl2pPr>
            <a:lvl3pPr marL="3175" indent="0">
              <a:spcAft>
                <a:spcPts val="0"/>
              </a:spcAft>
              <a:buNone/>
              <a:tabLst/>
              <a:defRPr sz="1200">
                <a:solidFill>
                  <a:srgbClr val="212121"/>
                </a:solidFill>
              </a:defRPr>
            </a:lvl3pPr>
            <a:lvl4pPr marL="109728" indent="-109728">
              <a:spcAft>
                <a:spcPts val="200"/>
              </a:spcAft>
              <a:buClr>
                <a:schemeClr val="bg2"/>
              </a:buClr>
              <a:buFont typeface="Arial"/>
              <a:buChar char="–"/>
              <a:tabLst/>
              <a:defRPr sz="1000">
                <a:solidFill>
                  <a:srgbClr val="212121"/>
                </a:solidFill>
              </a:defRPr>
            </a:lvl4pPr>
            <a:lvl5pPr marL="219456" indent="-109728">
              <a:spcAft>
                <a:spcPts val="200"/>
              </a:spcAft>
              <a:buClr>
                <a:schemeClr val="tx1"/>
              </a:buClr>
              <a:buFont typeface="Arial"/>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32" name="Text Placeholder 24">
            <a:extLst>
              <a:ext uri="{FF2B5EF4-FFF2-40B4-BE49-F238E27FC236}">
                <a16:creationId xmlns:a16="http://schemas.microsoft.com/office/drawing/2014/main" id="{EB74C912-DD8C-AF45-9C63-8F7BBF3C01EA}"/>
              </a:ext>
            </a:extLst>
          </p:cNvPr>
          <p:cNvSpPr>
            <a:spLocks noGrp="1"/>
          </p:cNvSpPr>
          <p:nvPr>
            <p:ph type="body" sz="quarter" idx="29"/>
          </p:nvPr>
        </p:nvSpPr>
        <p:spPr>
          <a:xfrm>
            <a:off x="7658100" y="2378075"/>
            <a:ext cx="3840480" cy="914400"/>
          </a:xfrm>
        </p:spPr>
        <p:txBody>
          <a:bodyPr/>
          <a:lstStyle>
            <a:lvl1pPr>
              <a:lnSpc>
                <a:spcPct val="100000"/>
              </a:lnSpc>
              <a:spcAft>
                <a:spcPts val="0"/>
              </a:spcAft>
              <a:defRPr sz="1200" b="1">
                <a:solidFill>
                  <a:srgbClr val="212121"/>
                </a:solidFill>
              </a:defRPr>
            </a:lvl1pPr>
            <a:lvl2pPr marL="0" indent="0">
              <a:spcAft>
                <a:spcPts val="0"/>
              </a:spcAft>
              <a:buNone/>
              <a:defRPr sz="1200">
                <a:solidFill>
                  <a:srgbClr val="212121"/>
                </a:solidFill>
              </a:defRPr>
            </a:lvl2pPr>
            <a:lvl3pPr marL="3175" indent="0">
              <a:spcAft>
                <a:spcPts val="0"/>
              </a:spcAft>
              <a:buNone/>
              <a:tabLst/>
              <a:defRPr sz="1200">
                <a:solidFill>
                  <a:srgbClr val="212121"/>
                </a:solidFill>
              </a:defRPr>
            </a:lvl3pPr>
            <a:lvl4pPr marL="109728" indent="-109728">
              <a:spcAft>
                <a:spcPts val="200"/>
              </a:spcAft>
              <a:buClr>
                <a:schemeClr val="bg2"/>
              </a:buClr>
              <a:buFont typeface="Arial"/>
              <a:buChar char="–"/>
              <a:tabLst/>
              <a:defRPr sz="1000">
                <a:solidFill>
                  <a:srgbClr val="212121"/>
                </a:solidFill>
              </a:defRPr>
            </a:lvl4pPr>
            <a:lvl5pPr marL="219456" indent="-109728">
              <a:spcAft>
                <a:spcPts val="200"/>
              </a:spcAft>
              <a:buClr>
                <a:schemeClr val="tx1"/>
              </a:buClr>
              <a:buFont typeface="Arial"/>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33" name="Text Placeholder 24">
            <a:extLst>
              <a:ext uri="{FF2B5EF4-FFF2-40B4-BE49-F238E27FC236}">
                <a16:creationId xmlns:a16="http://schemas.microsoft.com/office/drawing/2014/main" id="{5E8DBD9B-A278-BC4A-920C-02E365359351}"/>
              </a:ext>
            </a:extLst>
          </p:cNvPr>
          <p:cNvSpPr>
            <a:spLocks noGrp="1"/>
          </p:cNvSpPr>
          <p:nvPr>
            <p:ph type="body" sz="quarter" idx="30"/>
          </p:nvPr>
        </p:nvSpPr>
        <p:spPr>
          <a:xfrm>
            <a:off x="7658100" y="3359150"/>
            <a:ext cx="3840480" cy="914400"/>
          </a:xfrm>
        </p:spPr>
        <p:txBody>
          <a:bodyPr/>
          <a:lstStyle>
            <a:lvl1pPr>
              <a:lnSpc>
                <a:spcPct val="100000"/>
              </a:lnSpc>
              <a:spcAft>
                <a:spcPts val="0"/>
              </a:spcAft>
              <a:defRPr sz="1200" b="1">
                <a:solidFill>
                  <a:srgbClr val="212121"/>
                </a:solidFill>
              </a:defRPr>
            </a:lvl1pPr>
            <a:lvl2pPr marL="0" indent="0">
              <a:spcAft>
                <a:spcPts val="0"/>
              </a:spcAft>
              <a:buNone/>
              <a:defRPr sz="1200">
                <a:solidFill>
                  <a:srgbClr val="212121"/>
                </a:solidFill>
              </a:defRPr>
            </a:lvl2pPr>
            <a:lvl3pPr marL="3175" indent="0">
              <a:spcAft>
                <a:spcPts val="0"/>
              </a:spcAft>
              <a:buNone/>
              <a:tabLst/>
              <a:defRPr sz="1200">
                <a:solidFill>
                  <a:srgbClr val="212121"/>
                </a:solidFill>
              </a:defRPr>
            </a:lvl3pPr>
            <a:lvl4pPr marL="109728" indent="-109728">
              <a:spcAft>
                <a:spcPts val="200"/>
              </a:spcAft>
              <a:buClr>
                <a:schemeClr val="bg2"/>
              </a:buClr>
              <a:buFont typeface="Arial"/>
              <a:buChar char="–"/>
              <a:tabLst/>
              <a:defRPr sz="1000">
                <a:solidFill>
                  <a:srgbClr val="212121"/>
                </a:solidFill>
              </a:defRPr>
            </a:lvl4pPr>
            <a:lvl5pPr marL="219456" indent="-109728">
              <a:spcAft>
                <a:spcPts val="200"/>
              </a:spcAft>
              <a:buClr>
                <a:schemeClr val="tx1"/>
              </a:buClr>
              <a:buFont typeface="Arial"/>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34" name="Text Placeholder 24">
            <a:extLst>
              <a:ext uri="{FF2B5EF4-FFF2-40B4-BE49-F238E27FC236}">
                <a16:creationId xmlns:a16="http://schemas.microsoft.com/office/drawing/2014/main" id="{FF9FB30C-3AED-7D45-A24D-38F4A99E19BA}"/>
              </a:ext>
            </a:extLst>
          </p:cNvPr>
          <p:cNvSpPr>
            <a:spLocks noGrp="1"/>
          </p:cNvSpPr>
          <p:nvPr>
            <p:ph type="body" sz="quarter" idx="31"/>
          </p:nvPr>
        </p:nvSpPr>
        <p:spPr>
          <a:xfrm>
            <a:off x="7658100" y="4343400"/>
            <a:ext cx="3840480" cy="914400"/>
          </a:xfrm>
        </p:spPr>
        <p:txBody>
          <a:bodyPr/>
          <a:lstStyle>
            <a:lvl1pPr>
              <a:lnSpc>
                <a:spcPct val="100000"/>
              </a:lnSpc>
              <a:spcAft>
                <a:spcPts val="0"/>
              </a:spcAft>
              <a:defRPr sz="1200" b="1">
                <a:solidFill>
                  <a:srgbClr val="212121"/>
                </a:solidFill>
              </a:defRPr>
            </a:lvl1pPr>
            <a:lvl2pPr marL="0" indent="0">
              <a:spcAft>
                <a:spcPts val="0"/>
              </a:spcAft>
              <a:buNone/>
              <a:defRPr sz="1200">
                <a:solidFill>
                  <a:srgbClr val="212121"/>
                </a:solidFill>
              </a:defRPr>
            </a:lvl2pPr>
            <a:lvl3pPr marL="3175" indent="0">
              <a:spcAft>
                <a:spcPts val="0"/>
              </a:spcAft>
              <a:buNone/>
              <a:tabLst/>
              <a:defRPr sz="1200">
                <a:solidFill>
                  <a:srgbClr val="212121"/>
                </a:solidFill>
              </a:defRPr>
            </a:lvl3pPr>
            <a:lvl4pPr marL="109728" indent="-109728">
              <a:spcAft>
                <a:spcPts val="200"/>
              </a:spcAft>
              <a:buClr>
                <a:schemeClr val="bg2"/>
              </a:buClr>
              <a:buFont typeface="Arial"/>
              <a:buChar char="–"/>
              <a:tabLst/>
              <a:defRPr sz="1000">
                <a:solidFill>
                  <a:srgbClr val="212121"/>
                </a:solidFill>
              </a:defRPr>
            </a:lvl4pPr>
            <a:lvl5pPr marL="219456" indent="-109728">
              <a:spcAft>
                <a:spcPts val="200"/>
              </a:spcAft>
              <a:buClr>
                <a:schemeClr val="tx1"/>
              </a:buClr>
              <a:buFont typeface="Arial"/>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35" name="Text Placeholder 24">
            <a:extLst>
              <a:ext uri="{FF2B5EF4-FFF2-40B4-BE49-F238E27FC236}">
                <a16:creationId xmlns:a16="http://schemas.microsoft.com/office/drawing/2014/main" id="{612DBE41-3DAD-064C-BC23-5C041B16A221}"/>
              </a:ext>
            </a:extLst>
          </p:cNvPr>
          <p:cNvSpPr>
            <a:spLocks noGrp="1"/>
          </p:cNvSpPr>
          <p:nvPr>
            <p:ph type="body" sz="quarter" idx="32"/>
          </p:nvPr>
        </p:nvSpPr>
        <p:spPr>
          <a:xfrm>
            <a:off x="7658100" y="5326751"/>
            <a:ext cx="3840480" cy="892175"/>
          </a:xfrm>
        </p:spPr>
        <p:txBody>
          <a:bodyPr/>
          <a:lstStyle>
            <a:lvl1pPr>
              <a:lnSpc>
                <a:spcPct val="100000"/>
              </a:lnSpc>
              <a:spcAft>
                <a:spcPts val="0"/>
              </a:spcAft>
              <a:defRPr sz="1200" b="1">
                <a:solidFill>
                  <a:srgbClr val="212121"/>
                </a:solidFill>
              </a:defRPr>
            </a:lvl1pPr>
            <a:lvl2pPr marL="0" indent="0">
              <a:spcAft>
                <a:spcPts val="0"/>
              </a:spcAft>
              <a:buNone/>
              <a:defRPr sz="1200">
                <a:solidFill>
                  <a:srgbClr val="212121"/>
                </a:solidFill>
              </a:defRPr>
            </a:lvl2pPr>
            <a:lvl3pPr marL="3175" indent="0">
              <a:spcAft>
                <a:spcPts val="0"/>
              </a:spcAft>
              <a:buNone/>
              <a:tabLst/>
              <a:defRPr sz="1200">
                <a:solidFill>
                  <a:srgbClr val="212121"/>
                </a:solidFill>
              </a:defRPr>
            </a:lvl3pPr>
            <a:lvl4pPr marL="109728" indent="-109728">
              <a:spcAft>
                <a:spcPts val="200"/>
              </a:spcAft>
              <a:buClr>
                <a:schemeClr val="bg2"/>
              </a:buClr>
              <a:buFont typeface="Arial"/>
              <a:buChar char="–"/>
              <a:tabLst/>
              <a:defRPr sz="1000">
                <a:solidFill>
                  <a:srgbClr val="212121"/>
                </a:solidFill>
              </a:defRPr>
            </a:lvl4pPr>
            <a:lvl5pPr marL="219456" indent="-109728">
              <a:spcAft>
                <a:spcPts val="200"/>
              </a:spcAft>
              <a:buClr>
                <a:schemeClr val="tx1"/>
              </a:buClr>
              <a:buFont typeface="Arial"/>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pic>
        <p:nvPicPr>
          <p:cNvPr id="3" name="Picture 2" descr="Text&#10;&#10;Description automatically generated">
            <a:extLst>
              <a:ext uri="{FF2B5EF4-FFF2-40B4-BE49-F238E27FC236}">
                <a16:creationId xmlns:a16="http://schemas.microsoft.com/office/drawing/2014/main" id="{F3C8E8B6-15B9-92DE-0C5F-40F6A4CCD98A}"/>
              </a:ext>
            </a:extLst>
          </p:cNvPr>
          <p:cNvPicPr>
            <a:picLocks noChangeAspect="1"/>
          </p:cNvPicPr>
          <p:nvPr userDrawn="1"/>
        </p:nvPicPr>
        <p:blipFill>
          <a:blip r:embed="rId2"/>
          <a:stretch>
            <a:fillRect/>
          </a:stretch>
        </p:blipFill>
        <p:spPr>
          <a:xfrm>
            <a:off x="10309860" y="339154"/>
            <a:ext cx="1553486" cy="485273"/>
          </a:xfrm>
          <a:prstGeom prst="rect">
            <a:avLst/>
          </a:prstGeom>
        </p:spPr>
      </p:pic>
    </p:spTree>
    <p:extLst>
      <p:ext uri="{BB962C8B-B14F-4D97-AF65-F5344CB8AC3E}">
        <p14:creationId xmlns:p14="http://schemas.microsoft.com/office/powerpoint/2010/main" val="218410402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552">
          <p15:clr>
            <a:srgbClr val="FBAE40"/>
          </p15:clr>
        </p15:guide>
        <p15:guide id="2" pos="1248">
          <p15:clr>
            <a:srgbClr val="FBAE40"/>
          </p15:clr>
        </p15:guide>
        <p15:guide id="3" pos="4128">
          <p15:clr>
            <a:srgbClr val="FBAE40"/>
          </p15:clr>
        </p15:guide>
        <p15:guide id="4" pos="4824">
          <p15:clr>
            <a:srgbClr val="FBAE40"/>
          </p15:clr>
        </p15:guide>
        <p15:guide id="5" orient="horz" pos="884">
          <p15:clr>
            <a:srgbClr val="FBAE40"/>
          </p15:clr>
        </p15:guide>
        <p15:guide id="6" orient="horz" pos="1498">
          <p15:clr>
            <a:srgbClr val="FBAE40"/>
          </p15:clr>
        </p15:guide>
        <p15:guide id="7" orient="horz" pos="2112" userDrawn="1">
          <p15:clr>
            <a:srgbClr val="FBAE40"/>
          </p15:clr>
        </p15:guide>
        <p15:guide id="8" orient="horz" pos="2736">
          <p15:clr>
            <a:srgbClr val="FBAE40"/>
          </p15:clr>
        </p15:guide>
        <p15:guide id="9" orient="horz" pos="335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resenters">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p>
            <a:fld id="{7A7A97EF-C944-4447-B862-B593E9B4A0FF}" type="slidenum">
              <a:r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US" dirty="0"/>
          </a:p>
        </p:txBody>
      </p:sp>
      <p:sp>
        <p:nvSpPr>
          <p:cNvPr id="24" name="Picture Placeholder 13">
            <a:extLst>
              <a:ext uri="{FF2B5EF4-FFF2-40B4-BE49-F238E27FC236}">
                <a16:creationId xmlns:a16="http://schemas.microsoft.com/office/drawing/2014/main" id="{03A9CFF3-144D-F242-AB37-45B8D1EA02D3}"/>
              </a:ext>
            </a:extLst>
          </p:cNvPr>
          <p:cNvSpPr>
            <a:spLocks noGrp="1"/>
          </p:cNvSpPr>
          <p:nvPr>
            <p:ph type="pic" sz="quarter" idx="29"/>
          </p:nvPr>
        </p:nvSpPr>
        <p:spPr>
          <a:xfrm>
            <a:off x="8001000" y="3838584"/>
            <a:ext cx="1138238" cy="1463040"/>
          </a:xfrm>
          <a:solidFill>
            <a:schemeClr val="accent3"/>
          </a:solidFill>
        </p:spPr>
        <p:txBody>
          <a:bodyPr/>
          <a:lstStyle>
            <a:lvl1pPr>
              <a:defRPr sz="1400">
                <a:solidFill>
                  <a:schemeClr val="tx2"/>
                </a:solidFill>
              </a:defRPr>
            </a:lvl1pPr>
          </a:lstStyle>
          <a:p>
            <a:r>
              <a:rPr lang="en-US"/>
              <a:t>Click icon to add picture</a:t>
            </a:r>
            <a:endParaRPr lang="en-US" dirty="0"/>
          </a:p>
        </p:txBody>
      </p:sp>
      <p:sp>
        <p:nvSpPr>
          <p:cNvPr id="22" name="Picture Placeholder 13">
            <a:extLst>
              <a:ext uri="{FF2B5EF4-FFF2-40B4-BE49-F238E27FC236}">
                <a16:creationId xmlns:a16="http://schemas.microsoft.com/office/drawing/2014/main" id="{D30E5EF1-DEED-0E4E-842C-164ECBEB862E}"/>
              </a:ext>
            </a:extLst>
          </p:cNvPr>
          <p:cNvSpPr>
            <a:spLocks noGrp="1"/>
          </p:cNvSpPr>
          <p:nvPr>
            <p:ph type="pic" sz="quarter" idx="27"/>
          </p:nvPr>
        </p:nvSpPr>
        <p:spPr>
          <a:xfrm>
            <a:off x="4206875" y="3838584"/>
            <a:ext cx="1138238" cy="1463040"/>
          </a:xfrm>
          <a:solidFill>
            <a:schemeClr val="accent3"/>
          </a:solidFill>
        </p:spPr>
        <p:txBody>
          <a:bodyPr/>
          <a:lstStyle>
            <a:lvl1pPr>
              <a:defRPr sz="1400">
                <a:solidFill>
                  <a:schemeClr val="tx2"/>
                </a:solidFill>
              </a:defRPr>
            </a:lvl1pPr>
          </a:lstStyle>
          <a:p>
            <a:r>
              <a:rPr lang="en-US"/>
              <a:t>Click icon to add picture</a:t>
            </a:r>
            <a:endParaRPr lang="en-US" dirty="0"/>
          </a:p>
        </p:txBody>
      </p:sp>
      <p:sp>
        <p:nvSpPr>
          <p:cNvPr id="20" name="Picture Placeholder 13">
            <a:extLst>
              <a:ext uri="{FF2B5EF4-FFF2-40B4-BE49-F238E27FC236}">
                <a16:creationId xmlns:a16="http://schemas.microsoft.com/office/drawing/2014/main" id="{35166569-9518-9B41-8B53-AA608D40024E}"/>
              </a:ext>
            </a:extLst>
          </p:cNvPr>
          <p:cNvSpPr>
            <a:spLocks noGrp="1"/>
          </p:cNvSpPr>
          <p:nvPr>
            <p:ph type="pic" sz="quarter" idx="25"/>
          </p:nvPr>
        </p:nvSpPr>
        <p:spPr>
          <a:xfrm>
            <a:off x="419100" y="3838584"/>
            <a:ext cx="1138238" cy="1463040"/>
          </a:xfrm>
          <a:solidFill>
            <a:schemeClr val="accent3"/>
          </a:solidFill>
        </p:spPr>
        <p:txBody>
          <a:bodyPr/>
          <a:lstStyle>
            <a:lvl1pPr>
              <a:defRPr sz="1400">
                <a:solidFill>
                  <a:schemeClr val="tx2"/>
                </a:solidFill>
              </a:defRPr>
            </a:lvl1pPr>
          </a:lstStyle>
          <a:p>
            <a:r>
              <a:rPr lang="en-US"/>
              <a:t>Click icon to add picture</a:t>
            </a:r>
            <a:endParaRPr lang="en-US" dirty="0"/>
          </a:p>
        </p:txBody>
      </p:sp>
      <p:sp>
        <p:nvSpPr>
          <p:cNvPr id="18" name="Picture Placeholder 13">
            <a:extLst>
              <a:ext uri="{FF2B5EF4-FFF2-40B4-BE49-F238E27FC236}">
                <a16:creationId xmlns:a16="http://schemas.microsoft.com/office/drawing/2014/main" id="{E7959487-FA6F-9442-8793-172CFAE0C4DD}"/>
              </a:ext>
            </a:extLst>
          </p:cNvPr>
          <p:cNvSpPr>
            <a:spLocks noGrp="1"/>
          </p:cNvSpPr>
          <p:nvPr>
            <p:ph type="pic" sz="quarter" idx="23"/>
          </p:nvPr>
        </p:nvSpPr>
        <p:spPr>
          <a:xfrm>
            <a:off x="8001000" y="1403350"/>
            <a:ext cx="1138238" cy="1463040"/>
          </a:xfrm>
          <a:solidFill>
            <a:schemeClr val="accent3"/>
          </a:solidFill>
        </p:spPr>
        <p:txBody>
          <a:bodyPr/>
          <a:lstStyle>
            <a:lvl1pPr>
              <a:defRPr sz="1400">
                <a:solidFill>
                  <a:schemeClr val="tx2"/>
                </a:solidFill>
              </a:defRPr>
            </a:lvl1pPr>
          </a:lstStyle>
          <a:p>
            <a:r>
              <a:rPr lang="en-US"/>
              <a:t>Click icon to add picture</a:t>
            </a:r>
            <a:endParaRPr lang="en-US" dirty="0"/>
          </a:p>
        </p:txBody>
      </p:sp>
      <p:sp>
        <p:nvSpPr>
          <p:cNvPr id="16" name="Picture Placeholder 13">
            <a:extLst>
              <a:ext uri="{FF2B5EF4-FFF2-40B4-BE49-F238E27FC236}">
                <a16:creationId xmlns:a16="http://schemas.microsoft.com/office/drawing/2014/main" id="{22F3E836-EB9D-0A44-8CBF-55C02225AF98}"/>
              </a:ext>
            </a:extLst>
          </p:cNvPr>
          <p:cNvSpPr>
            <a:spLocks noGrp="1"/>
          </p:cNvSpPr>
          <p:nvPr>
            <p:ph type="pic" sz="quarter" idx="21"/>
          </p:nvPr>
        </p:nvSpPr>
        <p:spPr>
          <a:xfrm>
            <a:off x="4206875" y="1403350"/>
            <a:ext cx="1138238" cy="1463040"/>
          </a:xfrm>
          <a:solidFill>
            <a:schemeClr val="accent3"/>
          </a:solidFill>
        </p:spPr>
        <p:txBody>
          <a:bodyPr/>
          <a:lstStyle>
            <a:lvl1pPr>
              <a:defRPr sz="1400">
                <a:solidFill>
                  <a:schemeClr val="tx2"/>
                </a:solidFill>
              </a:defRPr>
            </a:lvl1pPr>
          </a:lstStyle>
          <a:p>
            <a:r>
              <a:rPr lang="en-US"/>
              <a:t>Click icon to add picture</a:t>
            </a:r>
            <a:endParaRPr lang="en-US" dirty="0"/>
          </a:p>
        </p:txBody>
      </p:sp>
      <p:sp>
        <p:nvSpPr>
          <p:cNvPr id="14" name="Picture Placeholder 13">
            <a:extLst>
              <a:ext uri="{FF2B5EF4-FFF2-40B4-BE49-F238E27FC236}">
                <a16:creationId xmlns:a16="http://schemas.microsoft.com/office/drawing/2014/main" id="{C88ED419-5FB1-1040-9DD4-AB69170FDA91}"/>
              </a:ext>
            </a:extLst>
          </p:cNvPr>
          <p:cNvSpPr>
            <a:spLocks noGrp="1"/>
          </p:cNvSpPr>
          <p:nvPr>
            <p:ph type="pic" sz="quarter" idx="19"/>
          </p:nvPr>
        </p:nvSpPr>
        <p:spPr>
          <a:xfrm>
            <a:off x="419100" y="1403350"/>
            <a:ext cx="1138238" cy="1463040"/>
          </a:xfrm>
          <a:solidFill>
            <a:schemeClr val="accent3"/>
          </a:solidFill>
        </p:spPr>
        <p:txBody>
          <a:bodyPr/>
          <a:lstStyle>
            <a:lvl1pPr>
              <a:defRPr sz="1400">
                <a:solidFill>
                  <a:schemeClr val="tx2"/>
                </a:solidFill>
              </a:defRPr>
            </a:lvl1pPr>
          </a:lstStyle>
          <a:p>
            <a:r>
              <a:rPr lang="en-US"/>
              <a:t>Click icon to add picture</a:t>
            </a:r>
            <a:endParaRPr lang="en-US" dirty="0"/>
          </a:p>
        </p:txBody>
      </p:sp>
      <p:sp>
        <p:nvSpPr>
          <p:cNvPr id="12" name="Text Placeholder 11">
            <a:extLst>
              <a:ext uri="{FF2B5EF4-FFF2-40B4-BE49-F238E27FC236}">
                <a16:creationId xmlns:a16="http://schemas.microsoft.com/office/drawing/2014/main" id="{57559BAC-92F4-B744-9836-450C4A90B309}"/>
              </a:ext>
            </a:extLst>
          </p:cNvPr>
          <p:cNvSpPr>
            <a:spLocks noGrp="1"/>
          </p:cNvSpPr>
          <p:nvPr>
            <p:ph type="body" sz="quarter" idx="18"/>
          </p:nvPr>
        </p:nvSpPr>
        <p:spPr>
          <a:xfrm>
            <a:off x="1714500" y="1403350"/>
            <a:ext cx="2194560" cy="1955800"/>
          </a:xfrm>
        </p:spPr>
        <p:txBody>
          <a:bodyPr/>
          <a:lstStyle>
            <a:lvl1pPr>
              <a:spcAft>
                <a:spcPts val="200"/>
              </a:spcAft>
              <a:defRPr sz="1400" b="1">
                <a:solidFill>
                  <a:srgbClr val="212121"/>
                </a:solidFill>
              </a:defRPr>
            </a:lvl1pPr>
            <a:lvl2pPr marL="0" indent="0">
              <a:buNone/>
              <a:defRPr sz="1400" i="1">
                <a:solidFill>
                  <a:srgbClr val="212121"/>
                </a:solidFill>
              </a:defRPr>
            </a:lvl2pPr>
            <a:lvl3pPr marL="12700" indent="0">
              <a:buNone/>
              <a:tabLst/>
              <a:defRPr sz="1400">
                <a:solidFill>
                  <a:srgbClr val="212121"/>
                </a:solidFill>
              </a:defRPr>
            </a:lvl3pPr>
            <a:lvl4pPr>
              <a:defRPr sz="1400"/>
            </a:lvl4pPr>
            <a:lvl5pPr>
              <a:defRPr sz="1400"/>
            </a:lvl5pPr>
          </a:lstStyle>
          <a:p>
            <a:pPr lvl="0"/>
            <a:r>
              <a:rPr lang="en-US"/>
              <a:t>Click to edit Master text styles</a:t>
            </a:r>
          </a:p>
          <a:p>
            <a:pPr lvl="1"/>
            <a:r>
              <a:rPr lang="en-US"/>
              <a:t>Second level</a:t>
            </a:r>
          </a:p>
          <a:p>
            <a:pPr lvl="2"/>
            <a:r>
              <a:rPr lang="en-US"/>
              <a:t>Third level</a:t>
            </a:r>
          </a:p>
        </p:txBody>
      </p:sp>
      <p:sp>
        <p:nvSpPr>
          <p:cNvPr id="15" name="Text Placeholder 11">
            <a:extLst>
              <a:ext uri="{FF2B5EF4-FFF2-40B4-BE49-F238E27FC236}">
                <a16:creationId xmlns:a16="http://schemas.microsoft.com/office/drawing/2014/main" id="{34D8682B-ACC9-614A-8FC5-30E2225A0263}"/>
              </a:ext>
            </a:extLst>
          </p:cNvPr>
          <p:cNvSpPr>
            <a:spLocks noGrp="1"/>
          </p:cNvSpPr>
          <p:nvPr>
            <p:ph type="body" sz="quarter" idx="20"/>
          </p:nvPr>
        </p:nvSpPr>
        <p:spPr>
          <a:xfrm>
            <a:off x="5500689" y="1403350"/>
            <a:ext cx="2194560" cy="1955800"/>
          </a:xfrm>
        </p:spPr>
        <p:txBody>
          <a:bodyPr/>
          <a:lstStyle>
            <a:lvl1pPr>
              <a:spcAft>
                <a:spcPts val="200"/>
              </a:spcAft>
              <a:defRPr sz="1400" b="1">
                <a:solidFill>
                  <a:srgbClr val="212121"/>
                </a:solidFill>
              </a:defRPr>
            </a:lvl1pPr>
            <a:lvl2pPr marL="0" indent="0">
              <a:buNone/>
              <a:defRPr sz="1400" i="1">
                <a:solidFill>
                  <a:srgbClr val="212121"/>
                </a:solidFill>
              </a:defRPr>
            </a:lvl2pPr>
            <a:lvl3pPr marL="12700" indent="0">
              <a:buNone/>
              <a:tabLst/>
              <a:defRPr sz="1400">
                <a:solidFill>
                  <a:srgbClr val="212121"/>
                </a:solidFill>
              </a:defRPr>
            </a:lvl3pPr>
            <a:lvl4pPr>
              <a:defRPr sz="1400"/>
            </a:lvl4pPr>
            <a:lvl5pPr>
              <a:defRPr sz="1400"/>
            </a:lvl5pPr>
          </a:lstStyle>
          <a:p>
            <a:pPr lvl="0"/>
            <a:r>
              <a:rPr lang="en-US"/>
              <a:t>Click to edit Master text styles</a:t>
            </a:r>
          </a:p>
          <a:p>
            <a:pPr lvl="1"/>
            <a:r>
              <a:rPr lang="en-US"/>
              <a:t>Second level</a:t>
            </a:r>
          </a:p>
          <a:p>
            <a:pPr lvl="2"/>
            <a:r>
              <a:rPr lang="en-US"/>
              <a:t>Third level</a:t>
            </a:r>
          </a:p>
        </p:txBody>
      </p:sp>
      <p:sp>
        <p:nvSpPr>
          <p:cNvPr id="17" name="Text Placeholder 11">
            <a:extLst>
              <a:ext uri="{FF2B5EF4-FFF2-40B4-BE49-F238E27FC236}">
                <a16:creationId xmlns:a16="http://schemas.microsoft.com/office/drawing/2014/main" id="{A9DF087C-13B0-8044-B147-F99E711E3B8D}"/>
              </a:ext>
            </a:extLst>
          </p:cNvPr>
          <p:cNvSpPr>
            <a:spLocks noGrp="1"/>
          </p:cNvSpPr>
          <p:nvPr>
            <p:ph type="body" sz="quarter" idx="22"/>
          </p:nvPr>
        </p:nvSpPr>
        <p:spPr>
          <a:xfrm>
            <a:off x="9296400" y="1403350"/>
            <a:ext cx="2194560" cy="1955800"/>
          </a:xfrm>
        </p:spPr>
        <p:txBody>
          <a:bodyPr/>
          <a:lstStyle>
            <a:lvl1pPr>
              <a:spcAft>
                <a:spcPts val="200"/>
              </a:spcAft>
              <a:defRPr sz="1400" b="1">
                <a:solidFill>
                  <a:srgbClr val="212121"/>
                </a:solidFill>
              </a:defRPr>
            </a:lvl1pPr>
            <a:lvl2pPr marL="0" indent="0">
              <a:buNone/>
              <a:defRPr sz="1400" i="1">
                <a:solidFill>
                  <a:srgbClr val="212121"/>
                </a:solidFill>
              </a:defRPr>
            </a:lvl2pPr>
            <a:lvl3pPr marL="12700" indent="0">
              <a:buNone/>
              <a:tabLst/>
              <a:defRPr sz="1400">
                <a:solidFill>
                  <a:srgbClr val="212121"/>
                </a:solidFill>
              </a:defRPr>
            </a:lvl3pPr>
            <a:lvl4pPr>
              <a:defRPr sz="1400"/>
            </a:lvl4pPr>
            <a:lvl5pPr>
              <a:defRPr sz="1400"/>
            </a:lvl5pPr>
          </a:lstStyle>
          <a:p>
            <a:pPr lvl="0"/>
            <a:r>
              <a:rPr lang="en-US"/>
              <a:t>Click to edit Master text styles</a:t>
            </a:r>
          </a:p>
          <a:p>
            <a:pPr lvl="1"/>
            <a:r>
              <a:rPr lang="en-US"/>
              <a:t>Second level</a:t>
            </a:r>
          </a:p>
          <a:p>
            <a:pPr lvl="2"/>
            <a:r>
              <a:rPr lang="en-US"/>
              <a:t>Third level</a:t>
            </a:r>
          </a:p>
        </p:txBody>
      </p:sp>
      <p:sp>
        <p:nvSpPr>
          <p:cNvPr id="19" name="Text Placeholder 11">
            <a:extLst>
              <a:ext uri="{FF2B5EF4-FFF2-40B4-BE49-F238E27FC236}">
                <a16:creationId xmlns:a16="http://schemas.microsoft.com/office/drawing/2014/main" id="{B68F9AA8-58C0-BD45-A206-0D15796A4D36}"/>
              </a:ext>
            </a:extLst>
          </p:cNvPr>
          <p:cNvSpPr>
            <a:spLocks noGrp="1"/>
          </p:cNvSpPr>
          <p:nvPr>
            <p:ph type="body" sz="quarter" idx="24"/>
          </p:nvPr>
        </p:nvSpPr>
        <p:spPr>
          <a:xfrm>
            <a:off x="1714500" y="3838584"/>
            <a:ext cx="2194560" cy="1955800"/>
          </a:xfrm>
        </p:spPr>
        <p:txBody>
          <a:bodyPr/>
          <a:lstStyle>
            <a:lvl1pPr>
              <a:spcAft>
                <a:spcPts val="200"/>
              </a:spcAft>
              <a:defRPr sz="1400" b="1">
                <a:solidFill>
                  <a:srgbClr val="212121"/>
                </a:solidFill>
              </a:defRPr>
            </a:lvl1pPr>
            <a:lvl2pPr marL="0" indent="0">
              <a:buNone/>
              <a:defRPr sz="1400" i="1">
                <a:solidFill>
                  <a:srgbClr val="212121"/>
                </a:solidFill>
              </a:defRPr>
            </a:lvl2pPr>
            <a:lvl3pPr marL="12700" indent="0">
              <a:buNone/>
              <a:tabLst/>
              <a:defRPr sz="1400">
                <a:solidFill>
                  <a:srgbClr val="212121"/>
                </a:solidFill>
              </a:defRPr>
            </a:lvl3pPr>
            <a:lvl4pPr>
              <a:defRPr sz="1400"/>
            </a:lvl4pPr>
            <a:lvl5pPr>
              <a:defRPr sz="1400"/>
            </a:lvl5pPr>
          </a:lstStyle>
          <a:p>
            <a:pPr lvl="0"/>
            <a:r>
              <a:rPr lang="en-US"/>
              <a:t>Click to edit Master text styles</a:t>
            </a:r>
          </a:p>
          <a:p>
            <a:pPr lvl="1"/>
            <a:r>
              <a:rPr lang="en-US"/>
              <a:t>Second level</a:t>
            </a:r>
          </a:p>
          <a:p>
            <a:pPr lvl="2"/>
            <a:r>
              <a:rPr lang="en-US"/>
              <a:t>Third level</a:t>
            </a:r>
          </a:p>
        </p:txBody>
      </p:sp>
      <p:sp>
        <p:nvSpPr>
          <p:cNvPr id="21" name="Text Placeholder 11">
            <a:extLst>
              <a:ext uri="{FF2B5EF4-FFF2-40B4-BE49-F238E27FC236}">
                <a16:creationId xmlns:a16="http://schemas.microsoft.com/office/drawing/2014/main" id="{5655B9A0-5BD5-4B4C-87A7-8A7BC98C3663}"/>
              </a:ext>
            </a:extLst>
          </p:cNvPr>
          <p:cNvSpPr>
            <a:spLocks noGrp="1"/>
          </p:cNvSpPr>
          <p:nvPr>
            <p:ph type="body" sz="quarter" idx="26"/>
          </p:nvPr>
        </p:nvSpPr>
        <p:spPr>
          <a:xfrm>
            <a:off x="5500689" y="3838584"/>
            <a:ext cx="2194560" cy="1955800"/>
          </a:xfrm>
        </p:spPr>
        <p:txBody>
          <a:bodyPr/>
          <a:lstStyle>
            <a:lvl1pPr>
              <a:spcAft>
                <a:spcPts val="200"/>
              </a:spcAft>
              <a:defRPr sz="1400" b="1">
                <a:solidFill>
                  <a:srgbClr val="212121"/>
                </a:solidFill>
              </a:defRPr>
            </a:lvl1pPr>
            <a:lvl2pPr marL="0" indent="0">
              <a:buNone/>
              <a:defRPr sz="1400" i="1">
                <a:solidFill>
                  <a:srgbClr val="212121"/>
                </a:solidFill>
              </a:defRPr>
            </a:lvl2pPr>
            <a:lvl3pPr marL="12700" indent="0">
              <a:buNone/>
              <a:tabLst/>
              <a:defRPr sz="1400">
                <a:solidFill>
                  <a:srgbClr val="212121"/>
                </a:solidFill>
              </a:defRPr>
            </a:lvl3pPr>
            <a:lvl4pPr>
              <a:defRPr sz="1400"/>
            </a:lvl4pPr>
            <a:lvl5pPr>
              <a:defRPr sz="1400"/>
            </a:lvl5pPr>
          </a:lstStyle>
          <a:p>
            <a:pPr lvl="0"/>
            <a:r>
              <a:rPr lang="en-US"/>
              <a:t>Click to edit Master text styles</a:t>
            </a:r>
          </a:p>
          <a:p>
            <a:pPr lvl="1"/>
            <a:r>
              <a:rPr lang="en-US"/>
              <a:t>Second level</a:t>
            </a:r>
          </a:p>
          <a:p>
            <a:pPr lvl="2"/>
            <a:r>
              <a:rPr lang="en-US"/>
              <a:t>Third level</a:t>
            </a:r>
          </a:p>
        </p:txBody>
      </p:sp>
      <p:sp>
        <p:nvSpPr>
          <p:cNvPr id="23" name="Text Placeholder 11">
            <a:extLst>
              <a:ext uri="{FF2B5EF4-FFF2-40B4-BE49-F238E27FC236}">
                <a16:creationId xmlns:a16="http://schemas.microsoft.com/office/drawing/2014/main" id="{F2FB16EA-50E6-7147-BF52-0D186E431275}"/>
              </a:ext>
            </a:extLst>
          </p:cNvPr>
          <p:cNvSpPr>
            <a:spLocks noGrp="1"/>
          </p:cNvSpPr>
          <p:nvPr>
            <p:ph type="body" sz="quarter" idx="28"/>
          </p:nvPr>
        </p:nvSpPr>
        <p:spPr>
          <a:xfrm>
            <a:off x="9296400" y="3838584"/>
            <a:ext cx="2194560" cy="1955800"/>
          </a:xfrm>
        </p:spPr>
        <p:txBody>
          <a:bodyPr/>
          <a:lstStyle>
            <a:lvl1pPr>
              <a:spcAft>
                <a:spcPts val="200"/>
              </a:spcAft>
              <a:defRPr sz="1400" b="1">
                <a:solidFill>
                  <a:srgbClr val="212121"/>
                </a:solidFill>
              </a:defRPr>
            </a:lvl1pPr>
            <a:lvl2pPr marL="0" indent="0">
              <a:buNone/>
              <a:defRPr sz="1400" i="1">
                <a:solidFill>
                  <a:srgbClr val="212121"/>
                </a:solidFill>
              </a:defRPr>
            </a:lvl2pPr>
            <a:lvl3pPr marL="12700" indent="0">
              <a:buNone/>
              <a:tabLst/>
              <a:defRPr sz="1400">
                <a:solidFill>
                  <a:srgbClr val="212121"/>
                </a:solidFill>
              </a:defRPr>
            </a:lvl3pPr>
            <a:lvl4pPr>
              <a:defRPr sz="1400"/>
            </a:lvl4pPr>
            <a:lvl5pPr>
              <a:defRPr sz="1400"/>
            </a:lvl5pPr>
          </a:lstStyle>
          <a:p>
            <a:pPr lvl="0"/>
            <a:r>
              <a:rPr lang="en-US"/>
              <a:t>Click to edit Master text styles</a:t>
            </a:r>
          </a:p>
          <a:p>
            <a:pPr lvl="1"/>
            <a:r>
              <a:rPr lang="en-US"/>
              <a:t>Second level</a:t>
            </a:r>
          </a:p>
          <a:p>
            <a:pPr lvl="2"/>
            <a:r>
              <a:rPr lang="en-US"/>
              <a:t>Third level</a:t>
            </a:r>
          </a:p>
        </p:txBody>
      </p:sp>
      <p:pic>
        <p:nvPicPr>
          <p:cNvPr id="3" name="Picture 2" descr="Text&#10;&#10;Description automatically generated">
            <a:extLst>
              <a:ext uri="{FF2B5EF4-FFF2-40B4-BE49-F238E27FC236}">
                <a16:creationId xmlns:a16="http://schemas.microsoft.com/office/drawing/2014/main" id="{FFDD0E8E-1442-D1CD-FDD6-6F1C4CD12602}"/>
              </a:ext>
            </a:extLst>
          </p:cNvPr>
          <p:cNvPicPr>
            <a:picLocks noChangeAspect="1"/>
          </p:cNvPicPr>
          <p:nvPr userDrawn="1"/>
        </p:nvPicPr>
        <p:blipFill>
          <a:blip r:embed="rId2"/>
          <a:stretch>
            <a:fillRect/>
          </a:stretch>
        </p:blipFill>
        <p:spPr>
          <a:xfrm>
            <a:off x="10309860" y="339154"/>
            <a:ext cx="1553486" cy="485273"/>
          </a:xfrm>
          <a:prstGeom prst="rect">
            <a:avLst/>
          </a:prstGeom>
        </p:spPr>
      </p:pic>
    </p:spTree>
    <p:extLst>
      <p:ext uri="{BB962C8B-B14F-4D97-AF65-F5344CB8AC3E}">
        <p14:creationId xmlns:p14="http://schemas.microsoft.com/office/powerpoint/2010/main" val="2367970595"/>
      </p:ext>
    </p:extLst>
  </p:cSld>
  <p:clrMapOvr>
    <a:masterClrMapping/>
  </p:clrMapOvr>
  <p:extLst>
    <p:ext uri="{DCECCB84-F9BA-43D5-87BE-67443E8EF086}">
      <p15:sldGuideLst xmlns:p15="http://schemas.microsoft.com/office/powerpoint/2012/main">
        <p15:guide id="1" pos="2650" userDrawn="1">
          <p15:clr>
            <a:srgbClr val="FBAE40"/>
          </p15:clr>
        </p15:guide>
        <p15:guide id="2" pos="5030" userDrawn="1">
          <p15:clr>
            <a:srgbClr val="FBAE40"/>
          </p15:clr>
        </p15:guide>
        <p15:guide id="3" orient="horz" pos="2400" userDrawn="1">
          <p15:clr>
            <a:srgbClr val="FBAE40"/>
          </p15:clr>
        </p15:guide>
        <p15:guide id="4" pos="1080" userDrawn="1">
          <p15:clr>
            <a:srgbClr val="FBAE40"/>
          </p15:clr>
        </p15:guide>
        <p15:guide id="5" pos="3465" userDrawn="1">
          <p15:clr>
            <a:srgbClr val="FBAE40"/>
          </p15:clr>
        </p15:guide>
        <p15:guide id="6" pos="5856" userDrawn="1">
          <p15:clr>
            <a:srgbClr val="FBAE40"/>
          </p15:clr>
        </p15:guide>
        <p15:guide id="7" orient="horz" pos="884" userDrawn="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icture Righ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E5A1687-B173-3C4B-B080-DF7BBD030F6B}"/>
              </a:ext>
            </a:extLst>
          </p:cNvPr>
          <p:cNvSpPr>
            <a:spLocks noGrp="1"/>
          </p:cNvSpPr>
          <p:nvPr>
            <p:ph type="pic" sz="quarter" idx="13"/>
          </p:nvPr>
        </p:nvSpPr>
        <p:spPr>
          <a:xfrm>
            <a:off x="5814060" y="0"/>
            <a:ext cx="6377940" cy="6857999"/>
          </a:xfrm>
          <a:solidFill>
            <a:schemeClr val="accent3"/>
          </a:solidFill>
        </p:spPr>
        <p:txBody>
          <a:bodyPr/>
          <a:lstStyle>
            <a:lvl1pPr>
              <a:defRPr>
                <a:solidFill>
                  <a:schemeClr val="tx2"/>
                </a:solidFill>
              </a:defRPr>
            </a:lvl1pPr>
          </a:lstStyle>
          <a:p>
            <a:r>
              <a:rPr lang="en-US"/>
              <a:t>Click icon to add picture</a:t>
            </a:r>
            <a:endParaRPr lang="en-US" dirty="0"/>
          </a:p>
        </p:txBody>
      </p:sp>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p>
            <a:fld id="{7A7A97EF-C944-4447-B862-B593E9B4A0FF}" type="slidenum">
              <a:rPr/>
              <a:t>‹#›</a:t>
            </a:fld>
            <a:endParaRPr lang="en-US" dirty="0"/>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100" y="2400300"/>
            <a:ext cx="5155223" cy="3810000"/>
          </a:xfrm>
        </p:spPr>
        <p:txBody>
          <a:bodyPr/>
          <a:lstStyle>
            <a:lvl1pPr>
              <a:defRPr>
                <a:solidFill>
                  <a:srgbClr val="212121"/>
                </a:solidFill>
              </a:defRPr>
            </a:lvl1pPr>
            <a:lvl2pPr marL="174625" indent="-174625">
              <a:buClr>
                <a:schemeClr val="tx2"/>
              </a:buClr>
              <a:buFont typeface="Arial" panose="020B0604020202020204" pitchFamily="34" charset="0"/>
              <a:buChar char="•"/>
              <a:defRPr>
                <a:solidFill>
                  <a:srgbClr val="212121"/>
                </a:solidFill>
              </a:defRPr>
            </a:lvl2pPr>
            <a:lvl3pPr>
              <a:buClr>
                <a:schemeClr val="tx2"/>
              </a:buClr>
              <a:defRPr>
                <a:solidFill>
                  <a:srgbClr val="212121"/>
                </a:solidFill>
              </a:defRPr>
            </a:lvl3pPr>
            <a:lvl4pPr>
              <a:buClr>
                <a:schemeClr val="tx2"/>
              </a:buCl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a:p>
            <a:pPr lvl="4"/>
            <a:endParaRPr lang="en-US" dirty="0"/>
          </a:p>
        </p:txBody>
      </p:sp>
      <p:sp>
        <p:nvSpPr>
          <p:cNvPr id="4" name="Title 1">
            <a:extLst>
              <a:ext uri="{FF2B5EF4-FFF2-40B4-BE49-F238E27FC236}">
                <a16:creationId xmlns:a16="http://schemas.microsoft.com/office/drawing/2014/main" id="{294D2D73-EE0E-202C-17A0-7C9C2608BD70}"/>
              </a:ext>
            </a:extLst>
          </p:cNvPr>
          <p:cNvSpPr>
            <a:spLocks noGrp="1"/>
          </p:cNvSpPr>
          <p:nvPr>
            <p:ph type="title"/>
          </p:nvPr>
        </p:nvSpPr>
        <p:spPr>
          <a:xfrm>
            <a:off x="419100" y="419100"/>
            <a:ext cx="5155223" cy="1777561"/>
          </a:xfrm>
        </p:spPr>
        <p:txBody>
          <a:bodyPr/>
          <a:lstStyle>
            <a:lvl1pPr>
              <a:defRPr>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4284725704"/>
      </p:ext>
    </p:extLst>
  </p:cSld>
  <p:clrMapOvr>
    <a:masterClrMapping/>
  </p:clrMapOvr>
  <p:extLst>
    <p:ext uri="{DCECCB84-F9BA-43D5-87BE-67443E8EF086}">
      <p15:sldGuideLst xmlns:p15="http://schemas.microsoft.com/office/powerpoint/2012/main">
        <p15:guide id="2" orient="horz" pos="1512" userDrawn="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icture Lef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E5A1687-B173-3C4B-B080-DF7BBD030F6B}"/>
              </a:ext>
            </a:extLst>
          </p:cNvPr>
          <p:cNvSpPr>
            <a:spLocks noGrp="1"/>
          </p:cNvSpPr>
          <p:nvPr>
            <p:ph type="pic" sz="quarter" idx="13"/>
          </p:nvPr>
        </p:nvSpPr>
        <p:spPr>
          <a:xfrm>
            <a:off x="0" y="0"/>
            <a:ext cx="5829301" cy="6857999"/>
          </a:xfrm>
          <a:solidFill>
            <a:schemeClr val="accent3"/>
          </a:solidFill>
        </p:spPr>
        <p:txBody>
          <a:bodyPr/>
          <a:lstStyle>
            <a:lvl1pPr>
              <a:defRPr>
                <a:solidFill>
                  <a:schemeClr val="tx2"/>
                </a:solidFill>
              </a:defRPr>
            </a:lvl1pPr>
          </a:lstStyle>
          <a:p>
            <a:r>
              <a:rPr lang="en-US"/>
              <a:t>Click icon to add picture</a:t>
            </a:r>
            <a:endParaRPr lang="en-US" dirty="0"/>
          </a:p>
        </p:txBody>
      </p:sp>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rgbClr val="21212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rgbClr val="212121"/>
                </a:solidFill>
              </a:defRPr>
            </a:lvl1pPr>
          </a:lstStyle>
          <a:p>
            <a:fld id="{7A7A97EF-C944-4447-B862-B593E9B4A0FF}" type="slidenum">
              <a:rPr lang="en-US" smtClean="0"/>
              <a:pPr/>
              <a:t>‹#›</a:t>
            </a:fld>
            <a:endParaRPr lang="en-US" dirty="0"/>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6362700" y="2400300"/>
            <a:ext cx="5410200" cy="3810000"/>
          </a:xfrm>
        </p:spPr>
        <p:txBody>
          <a:bodyPr/>
          <a:lstStyle>
            <a:lvl1pPr>
              <a:defRPr>
                <a:solidFill>
                  <a:srgbClr val="212121"/>
                </a:solidFill>
              </a:defRPr>
            </a:lvl1pPr>
            <a:lvl2pPr marL="174625" indent="-174625">
              <a:buClrTx/>
              <a:buFont typeface="Arial" panose="020B0604020202020204" pitchFamily="34" charset="0"/>
              <a:buChar char="•"/>
              <a:defRPr>
                <a:solidFill>
                  <a:srgbClr val="212121"/>
                </a:solidFill>
              </a:defRPr>
            </a:lvl2pPr>
            <a:lvl3pPr>
              <a:buClrTx/>
              <a:defRPr>
                <a:solidFill>
                  <a:srgbClr val="212121"/>
                </a:solidFill>
              </a:defRPr>
            </a:lvl3pPr>
            <a:lvl4pPr>
              <a:buClrTx/>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a:p>
            <a:pPr lvl="4"/>
            <a:endParaRPr lang="en-US" dirty="0"/>
          </a:p>
        </p:txBody>
      </p:sp>
      <p:sp>
        <p:nvSpPr>
          <p:cNvPr id="4" name="Title 1">
            <a:extLst>
              <a:ext uri="{FF2B5EF4-FFF2-40B4-BE49-F238E27FC236}">
                <a16:creationId xmlns:a16="http://schemas.microsoft.com/office/drawing/2014/main" id="{4334DEC1-5B42-CB2D-AE33-3E247803673F}"/>
              </a:ext>
            </a:extLst>
          </p:cNvPr>
          <p:cNvSpPr>
            <a:spLocks noGrp="1"/>
          </p:cNvSpPr>
          <p:nvPr>
            <p:ph type="title"/>
          </p:nvPr>
        </p:nvSpPr>
        <p:spPr>
          <a:xfrm>
            <a:off x="6371897" y="419100"/>
            <a:ext cx="5410200" cy="1777561"/>
          </a:xfrm>
        </p:spPr>
        <p:txBody>
          <a:bodyPr/>
          <a:lstStyle>
            <a:lvl1pPr>
              <a:defRPr>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1667974532"/>
      </p:ext>
    </p:extLst>
  </p:cSld>
  <p:clrMapOvr>
    <a:masterClrMapping/>
  </p:clrMapOvr>
  <p:extLst>
    <p:ext uri="{DCECCB84-F9BA-43D5-87BE-67443E8EF086}">
      <p15:sldGuideLst xmlns:p15="http://schemas.microsoft.com/office/powerpoint/2012/main">
        <p15:guide id="2" pos="4008" userDrawn="1">
          <p15:clr>
            <a:srgbClr val="FBAE40"/>
          </p15:clr>
        </p15:guide>
        <p15:guide id="4" orient="horz" pos="1512"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icture Larg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ACBB3E71-68E9-0C42-A1F5-AAC39EAA6DE7}"/>
              </a:ext>
            </a:extLst>
          </p:cNvPr>
          <p:cNvSpPr>
            <a:spLocks noGrp="1"/>
          </p:cNvSpPr>
          <p:nvPr>
            <p:ph type="pic" sz="quarter" idx="13"/>
          </p:nvPr>
        </p:nvSpPr>
        <p:spPr>
          <a:xfrm>
            <a:off x="0" y="1403350"/>
            <a:ext cx="12192000" cy="5454650"/>
          </a:xfrm>
          <a:solidFill>
            <a:schemeClr val="accent3"/>
          </a:solidFill>
        </p:spPr>
        <p:txBody>
          <a:bodyPr/>
          <a:lstStyle>
            <a:lvl1pPr>
              <a:defRPr>
                <a:solidFill>
                  <a:schemeClr val="tx2"/>
                </a:solidFill>
              </a:defRPr>
            </a:lvl1pPr>
          </a:lstStyle>
          <a:p>
            <a:r>
              <a:rPr lang="en-US"/>
              <a:t>Click icon to add picture</a:t>
            </a:r>
            <a:endParaRPr lang="en-US" dirty="0"/>
          </a:p>
        </p:txBody>
      </p:sp>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p>
            <a:fld id="{7A7A97EF-C944-4447-B862-B593E9B4A0FF}" type="slidenum">
              <a:rPr/>
              <a:t>‹#›</a:t>
            </a:fld>
            <a:endParaRPr lang="en-US" dirty="0"/>
          </a:p>
        </p:txBody>
      </p:sp>
      <p:pic>
        <p:nvPicPr>
          <p:cNvPr id="3" name="Picture 2" descr="Text&#10;&#10;Description automatically generated">
            <a:extLst>
              <a:ext uri="{FF2B5EF4-FFF2-40B4-BE49-F238E27FC236}">
                <a16:creationId xmlns:a16="http://schemas.microsoft.com/office/drawing/2014/main" id="{A54797B6-7C2A-BA00-35CD-550A44C0D1B7}"/>
              </a:ext>
            </a:extLst>
          </p:cNvPr>
          <p:cNvPicPr>
            <a:picLocks noChangeAspect="1"/>
          </p:cNvPicPr>
          <p:nvPr userDrawn="1"/>
        </p:nvPicPr>
        <p:blipFill>
          <a:blip r:embed="rId2"/>
          <a:stretch>
            <a:fillRect/>
          </a:stretch>
        </p:blipFill>
        <p:spPr>
          <a:xfrm>
            <a:off x="10309860" y="339154"/>
            <a:ext cx="1553486" cy="485273"/>
          </a:xfrm>
          <a:prstGeom prst="rect">
            <a:avLst/>
          </a:prstGeom>
        </p:spPr>
      </p:pic>
      <p:sp>
        <p:nvSpPr>
          <p:cNvPr id="4" name="Title 1">
            <a:extLst>
              <a:ext uri="{FF2B5EF4-FFF2-40B4-BE49-F238E27FC236}">
                <a16:creationId xmlns:a16="http://schemas.microsoft.com/office/drawing/2014/main" id="{226AA1CE-AC18-9C55-AAB8-CEA1D2493C62}"/>
              </a:ext>
            </a:extLst>
          </p:cNvPr>
          <p:cNvSpPr>
            <a:spLocks noGrp="1"/>
          </p:cNvSpPr>
          <p:nvPr>
            <p:ph type="title"/>
          </p:nvPr>
        </p:nvSpPr>
        <p:spPr>
          <a:xfrm>
            <a:off x="419100" y="419101"/>
            <a:ext cx="9596168" cy="457020"/>
          </a:xfrm>
        </p:spPr>
        <p:txBody>
          <a:bodyPr/>
          <a:lstStyle>
            <a:lvl1pPr>
              <a:defRPr>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4093796265"/>
      </p:ext>
    </p:extLst>
  </p:cSld>
  <p:clrMapOvr>
    <a:masterClrMapping/>
  </p:clrMapOvr>
  <p:extLst>
    <p:ext uri="{DCECCB84-F9BA-43D5-87BE-67443E8EF086}">
      <p15:sldGuideLst xmlns:p15="http://schemas.microsoft.com/office/powerpoint/2012/main">
        <p15:guide id="1" orient="horz" pos="884" userDrawn="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Side-by-Side 1">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37D6BA0-372E-9EFE-3877-BEEE0D21C7B3}"/>
              </a:ext>
            </a:extLst>
          </p:cNvPr>
          <p:cNvSpPr/>
          <p:nvPr userDrawn="1"/>
        </p:nvSpPr>
        <p:spPr>
          <a:xfrm>
            <a:off x="5676900" y="1402915"/>
            <a:ext cx="6515100" cy="545508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spcAft>
                <a:spcPts val="600"/>
              </a:spcAft>
            </a:pPr>
            <a:endParaRPr lang="en-US" dirty="0">
              <a:solidFill>
                <a:schemeClr val="tx1"/>
              </a:solidFill>
              <a:latin typeface="Inter" panose="02000503000000020004" pitchFamily="2" charset="0"/>
            </a:endParaRPr>
          </a:p>
        </p:txBody>
      </p:sp>
      <p:sp>
        <p:nvSpPr>
          <p:cNvPr id="4" name="Rectangle 3">
            <a:extLst>
              <a:ext uri="{FF2B5EF4-FFF2-40B4-BE49-F238E27FC236}">
                <a16:creationId xmlns:a16="http://schemas.microsoft.com/office/drawing/2014/main" id="{AE7B5E4C-27FE-36D0-B175-6C8108EB67C1}"/>
              </a:ext>
            </a:extLst>
          </p:cNvPr>
          <p:cNvSpPr/>
          <p:nvPr userDrawn="1"/>
        </p:nvSpPr>
        <p:spPr>
          <a:xfrm>
            <a:off x="0" y="1402915"/>
            <a:ext cx="5676900" cy="5455085"/>
          </a:xfrm>
          <a:prstGeom prst="rect">
            <a:avLst/>
          </a:prstGeom>
          <a:solidFill>
            <a:srgbClr val="005E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spcAft>
                <a:spcPts val="600"/>
              </a:spcAft>
            </a:pPr>
            <a:endParaRPr lang="en-US" dirty="0">
              <a:solidFill>
                <a:schemeClr val="tx1"/>
              </a:solidFill>
              <a:latin typeface="Inter" panose="02000503000000020004" pitchFamily="2" charset="0"/>
            </a:endParaRPr>
          </a:p>
        </p:txBody>
      </p:sp>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chemeClr val="bg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rgbClr val="21212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0" y="419101"/>
            <a:ext cx="9596168" cy="457020"/>
          </a:xfrm>
        </p:spPr>
        <p:txBody>
          <a:bodyPr/>
          <a:lstStyle>
            <a:lvl1pPr>
              <a:defRPr>
                <a:solidFill>
                  <a:schemeClr val="tx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100" y="1403349"/>
            <a:ext cx="4838700" cy="4806951"/>
          </a:xfrm>
          <a:noFill/>
        </p:spPr>
        <p:txBody>
          <a:bodyPr lIns="0" tIns="182880" rIns="182880" bIns="182880"/>
          <a:lstStyle>
            <a:lvl1pPr>
              <a:buClr>
                <a:schemeClr val="bg1"/>
              </a:buClr>
              <a:defRPr>
                <a:solidFill>
                  <a:schemeClr val="bg1"/>
                </a:solidFill>
              </a:defRPr>
            </a:lvl1pPr>
            <a:lvl2pPr marL="174625" indent="-174625">
              <a:buClr>
                <a:schemeClr val="bg1"/>
              </a:buClr>
              <a:buFont typeface="Arial" panose="020B0604020202020204" pitchFamily="34" charset="0"/>
              <a:buChar cha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a:p>
            <a:pPr lvl="4"/>
            <a:endParaRPr lang="en-US" dirty="0"/>
          </a:p>
        </p:txBody>
      </p:sp>
      <p:sp>
        <p:nvSpPr>
          <p:cNvPr id="7" name="Content Placeholder 2">
            <a:extLst>
              <a:ext uri="{FF2B5EF4-FFF2-40B4-BE49-F238E27FC236}">
                <a16:creationId xmlns:a16="http://schemas.microsoft.com/office/drawing/2014/main" id="{F48D7D23-A4AE-A948-B404-C89F45ED35B7}"/>
              </a:ext>
            </a:extLst>
          </p:cNvPr>
          <p:cNvSpPr>
            <a:spLocks noGrp="1"/>
          </p:cNvSpPr>
          <p:nvPr>
            <p:ph idx="13" hasCustomPrompt="1"/>
          </p:nvPr>
        </p:nvSpPr>
        <p:spPr>
          <a:xfrm>
            <a:off x="6096000" y="1403349"/>
            <a:ext cx="5676900" cy="4806951"/>
          </a:xfrm>
          <a:noFill/>
        </p:spPr>
        <p:txBody>
          <a:bodyPr lIns="0" tIns="182880" rIns="182880" bIns="182880"/>
          <a:lstStyle>
            <a:lvl1pPr>
              <a:defRPr>
                <a:solidFill>
                  <a:srgbClr val="212121"/>
                </a:solidFill>
              </a:defRPr>
            </a:lvl1pPr>
            <a:lvl2pPr marL="174625" indent="-174625">
              <a:buClr>
                <a:schemeClr val="tx2"/>
              </a:buClr>
              <a:buFont typeface="Arial" panose="020B0604020202020204" pitchFamily="34" charset="0"/>
              <a:buChar char="•"/>
              <a:defRPr>
                <a:solidFill>
                  <a:srgbClr val="212121"/>
                </a:solidFill>
              </a:defRPr>
            </a:lvl2pPr>
            <a:lvl3pPr>
              <a:buClr>
                <a:schemeClr val="tx2"/>
              </a:buClr>
              <a:defRPr>
                <a:solidFill>
                  <a:srgbClr val="212121"/>
                </a:solidFill>
              </a:defRPr>
            </a:lvl3pPr>
            <a:lvl4pPr>
              <a:buClr>
                <a:schemeClr val="tx2"/>
              </a:buClr>
              <a:defRPr>
                <a:solidFill>
                  <a:srgbClr val="212121"/>
                </a:solidFill>
              </a:defRPr>
            </a:lvl4pPr>
            <a:lvl5pPr>
              <a:buClr>
                <a:schemeClr val="bg1"/>
              </a:buCl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pic>
        <p:nvPicPr>
          <p:cNvPr id="9" name="Picture 8" descr="Text&#10;&#10;Description automatically generated">
            <a:extLst>
              <a:ext uri="{FF2B5EF4-FFF2-40B4-BE49-F238E27FC236}">
                <a16:creationId xmlns:a16="http://schemas.microsoft.com/office/drawing/2014/main" id="{E5F8CA6B-89DC-9D64-DE2A-574599892E86}"/>
              </a:ext>
            </a:extLst>
          </p:cNvPr>
          <p:cNvPicPr>
            <a:picLocks noChangeAspect="1"/>
          </p:cNvPicPr>
          <p:nvPr userDrawn="1"/>
        </p:nvPicPr>
        <p:blipFill>
          <a:blip r:embed="rId2"/>
          <a:stretch>
            <a:fillRect/>
          </a:stretch>
        </p:blipFill>
        <p:spPr>
          <a:xfrm>
            <a:off x="10309860" y="339154"/>
            <a:ext cx="1553486" cy="485273"/>
          </a:xfrm>
          <a:prstGeom prst="rect">
            <a:avLst/>
          </a:prstGeom>
        </p:spPr>
      </p:pic>
    </p:spTree>
    <p:extLst>
      <p:ext uri="{BB962C8B-B14F-4D97-AF65-F5344CB8AC3E}">
        <p14:creationId xmlns:p14="http://schemas.microsoft.com/office/powerpoint/2010/main" val="3802623225"/>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884" userDrawn="1">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Side-by-Side 2">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37D6BA0-372E-9EFE-3877-BEEE0D21C7B3}"/>
              </a:ext>
            </a:extLst>
          </p:cNvPr>
          <p:cNvSpPr/>
          <p:nvPr userDrawn="1"/>
        </p:nvSpPr>
        <p:spPr>
          <a:xfrm>
            <a:off x="5676900" y="1"/>
            <a:ext cx="65151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spcAft>
                <a:spcPts val="600"/>
              </a:spcAft>
            </a:pPr>
            <a:endParaRPr lang="en-US" dirty="0">
              <a:solidFill>
                <a:schemeClr val="tx1"/>
              </a:solidFill>
              <a:latin typeface="Inter" panose="02000503000000020004" pitchFamily="2" charset="0"/>
            </a:endParaRPr>
          </a:p>
        </p:txBody>
      </p:sp>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chemeClr val="tx2"/>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chemeClr val="bg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1" y="419101"/>
            <a:ext cx="4838700" cy="457020"/>
          </a:xfrm>
        </p:spPr>
        <p:txBody>
          <a:bodyPr/>
          <a:lstStyle>
            <a:lvl1pPr>
              <a:defRPr>
                <a:solidFill>
                  <a:schemeClr val="tx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100" y="1403349"/>
            <a:ext cx="4838700" cy="4806951"/>
          </a:xfrm>
          <a:noFill/>
        </p:spPr>
        <p:txBody>
          <a:bodyPr lIns="0" tIns="182880" rIns="182880" bIns="182880"/>
          <a:lstStyle>
            <a:lvl1pPr>
              <a:buClr>
                <a:schemeClr val="bg1"/>
              </a:buClr>
              <a:defRPr>
                <a:solidFill>
                  <a:srgbClr val="212121"/>
                </a:solidFill>
              </a:defRPr>
            </a:lvl1pPr>
            <a:lvl2pPr marL="174625" indent="-174625">
              <a:buClrTx/>
              <a:buFont typeface="Arial" panose="020B0604020202020204" pitchFamily="34" charset="0"/>
              <a:buChar char="•"/>
              <a:defRPr>
                <a:solidFill>
                  <a:srgbClr val="212121"/>
                </a:solidFill>
              </a:defRPr>
            </a:lvl2pPr>
            <a:lvl3pPr>
              <a:buClrTx/>
              <a:defRPr>
                <a:solidFill>
                  <a:srgbClr val="212121"/>
                </a:solidFill>
              </a:defRPr>
            </a:lvl3pPr>
            <a:lvl4pPr>
              <a:buClrTx/>
              <a:defRPr>
                <a:solidFill>
                  <a:srgbClr val="212121"/>
                </a:solidFill>
              </a:defRPr>
            </a:lvl4pPr>
            <a:lvl5pPr>
              <a:buClr>
                <a:schemeClr val="bg1"/>
              </a:buCl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7" name="Content Placeholder 2">
            <a:extLst>
              <a:ext uri="{FF2B5EF4-FFF2-40B4-BE49-F238E27FC236}">
                <a16:creationId xmlns:a16="http://schemas.microsoft.com/office/drawing/2014/main" id="{F48D7D23-A4AE-A948-B404-C89F45ED35B7}"/>
              </a:ext>
            </a:extLst>
          </p:cNvPr>
          <p:cNvSpPr>
            <a:spLocks noGrp="1"/>
          </p:cNvSpPr>
          <p:nvPr>
            <p:ph idx="13" hasCustomPrompt="1"/>
          </p:nvPr>
        </p:nvSpPr>
        <p:spPr>
          <a:xfrm>
            <a:off x="6096000" y="1403349"/>
            <a:ext cx="5676900" cy="4806951"/>
          </a:xfrm>
          <a:noFill/>
        </p:spPr>
        <p:txBody>
          <a:bodyPr lIns="0" tIns="182880" rIns="182880" bIns="182880"/>
          <a:lstStyle>
            <a:lvl1pPr>
              <a:defRPr>
                <a:solidFill>
                  <a:schemeClr val="bg1"/>
                </a:solidFill>
              </a:defRPr>
            </a:lvl1pPr>
            <a:lvl2pPr marL="174625" indent="-174625">
              <a:buClr>
                <a:schemeClr val="bg1"/>
              </a:buClr>
              <a:buFont typeface="Arial" panose="020B0604020202020204" pitchFamily="34" charset="0"/>
              <a:buChar cha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pic>
        <p:nvPicPr>
          <p:cNvPr id="9" name="Picture 8" descr="Text&#10;&#10;Description automatically generated">
            <a:extLst>
              <a:ext uri="{FF2B5EF4-FFF2-40B4-BE49-F238E27FC236}">
                <a16:creationId xmlns:a16="http://schemas.microsoft.com/office/drawing/2014/main" id="{DCA04741-1558-2ADE-D887-5A373050980D}"/>
              </a:ext>
            </a:extLst>
          </p:cNvPr>
          <p:cNvPicPr>
            <a:picLocks noChangeAspect="1"/>
          </p:cNvPicPr>
          <p:nvPr userDrawn="1"/>
        </p:nvPicPr>
        <p:blipFill>
          <a:blip r:embed="rId2"/>
          <a:stretch>
            <a:fillRect/>
          </a:stretch>
        </p:blipFill>
        <p:spPr>
          <a:xfrm>
            <a:off x="10309857" y="339154"/>
            <a:ext cx="1553489" cy="485273"/>
          </a:xfrm>
          <a:prstGeom prst="rect">
            <a:avLst/>
          </a:prstGeom>
        </p:spPr>
      </p:pic>
    </p:spTree>
    <p:extLst>
      <p:ext uri="{BB962C8B-B14F-4D97-AF65-F5344CB8AC3E}">
        <p14:creationId xmlns:p14="http://schemas.microsoft.com/office/powerpoint/2010/main" val="579359531"/>
      </p:ext>
    </p:extLst>
  </p:cSld>
  <p:clrMapOvr>
    <a:masterClrMapping/>
  </p:clrMapOvr>
  <p:extLst>
    <p:ext uri="{DCECCB84-F9BA-43D5-87BE-67443E8EF086}">
      <p15:sldGuideLst xmlns:p15="http://schemas.microsoft.com/office/powerpoint/2012/main">
        <p15:guide id="2" orient="horz" userDrawn="1">
          <p15:clr>
            <a:srgbClr val="FBAE40"/>
          </p15:clr>
        </p15:guide>
        <p15:guide id="4" orient="horz" pos="456"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Quote Statement 1">
    <p:bg>
      <p:bgPr>
        <a:solidFill>
          <a:srgbClr val="005E60"/>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FC2E251-1249-1447-8D56-F6A4533673E3}"/>
              </a:ext>
            </a:extLst>
          </p:cNvPr>
          <p:cNvSpPr>
            <a:spLocks noGrp="1"/>
          </p:cNvSpPr>
          <p:nvPr>
            <p:ph type="ftr" sz="quarter" idx="10"/>
          </p:nvPr>
        </p:nvSpPr>
        <p:spPr/>
        <p:txBody>
          <a:bodyPr/>
          <a:lstStyle>
            <a:lvl1pPr>
              <a:defRPr>
                <a:solidFill>
                  <a:schemeClr val="tx1"/>
                </a:solidFill>
              </a:defRPr>
            </a:lvl1pPr>
          </a:lstStyle>
          <a:p>
            <a:r>
              <a:rPr lang="en-US"/>
              <a:t>© 2023 GE Vernova and/or its affiliates. All rights reserved.</a:t>
            </a:r>
            <a:endParaRPr lang="en-US" dirty="0"/>
          </a:p>
        </p:txBody>
      </p:sp>
      <p:sp>
        <p:nvSpPr>
          <p:cNvPr id="4" name="Slide Number Placeholder 3">
            <a:extLst>
              <a:ext uri="{FF2B5EF4-FFF2-40B4-BE49-F238E27FC236}">
                <a16:creationId xmlns:a16="http://schemas.microsoft.com/office/drawing/2014/main" id="{EB59930B-38D7-924C-B6F1-36FF815DB247}"/>
              </a:ext>
            </a:extLst>
          </p:cNvPr>
          <p:cNvSpPr>
            <a:spLocks noGrp="1"/>
          </p:cNvSpPr>
          <p:nvPr>
            <p:ph type="sldNum" sz="quarter" idx="11"/>
          </p:nvPr>
        </p:nvSpPr>
        <p:spPr/>
        <p:txBody>
          <a:bodyPr/>
          <a:lstStyle>
            <a:lvl1pPr>
              <a:defRPr>
                <a:solidFill>
                  <a:schemeClr val="tx1"/>
                </a:solidFill>
              </a:defRPr>
            </a:lvl1pPr>
          </a:lstStyle>
          <a:p>
            <a:fld id="{7A7A97EF-C944-4447-B862-B593E9B4A0FF}" type="slidenum">
              <a:rPr lang="en-US" smtClean="0"/>
              <a:pPr/>
              <a:t>‹#›</a:t>
            </a:fld>
            <a:endParaRPr lang="en-US" dirty="0"/>
          </a:p>
        </p:txBody>
      </p:sp>
      <p:sp>
        <p:nvSpPr>
          <p:cNvPr id="8" name="Text Placeholder 7">
            <a:extLst>
              <a:ext uri="{FF2B5EF4-FFF2-40B4-BE49-F238E27FC236}">
                <a16:creationId xmlns:a16="http://schemas.microsoft.com/office/drawing/2014/main" id="{1AA982C6-876D-DD40-A175-F032C52F2D95}"/>
              </a:ext>
            </a:extLst>
          </p:cNvPr>
          <p:cNvSpPr>
            <a:spLocks noGrp="1"/>
          </p:cNvSpPr>
          <p:nvPr>
            <p:ph type="body" sz="quarter" idx="12" hasCustomPrompt="1"/>
          </p:nvPr>
        </p:nvSpPr>
        <p:spPr>
          <a:xfrm>
            <a:off x="3048001" y="615950"/>
            <a:ext cx="5494420" cy="5486400"/>
          </a:xfrm>
        </p:spPr>
        <p:txBody>
          <a:bodyPr anchor="t" anchorCtr="0"/>
          <a:lstStyle>
            <a:lvl1pPr marL="0" indent="0">
              <a:lnSpc>
                <a:spcPct val="85000"/>
              </a:lnSpc>
              <a:spcAft>
                <a:spcPts val="1000"/>
              </a:spcAft>
              <a:defRPr sz="5000" cap="all" baseline="0">
                <a:solidFill>
                  <a:schemeClr val="tx1"/>
                </a:solidFill>
                <a:latin typeface="Sons Condensed Extrabold" panose="02060906060206060203" pitchFamily="18" charset="0"/>
              </a:defRPr>
            </a:lvl1pPr>
            <a:lvl2pPr marL="0" indent="0">
              <a:lnSpc>
                <a:spcPct val="100000"/>
              </a:lnSpc>
              <a:buFont typeface="Arial"/>
              <a:buNone/>
              <a:defRPr>
                <a:solidFill>
                  <a:schemeClr val="tx1"/>
                </a:solidFill>
              </a:defRPr>
            </a:lvl2pPr>
            <a:lvl3pPr marL="0" indent="0">
              <a:lnSpc>
                <a:spcPct val="85000"/>
              </a:lnSpc>
              <a:buNone/>
              <a:defRPr sz="5000">
                <a:solidFill>
                  <a:schemeClr val="tx1"/>
                </a:solidFill>
              </a:defRPr>
            </a:lvl3pPr>
            <a:lvl4pPr marL="0" indent="0">
              <a:lnSpc>
                <a:spcPct val="90000"/>
              </a:lnSpc>
              <a:buNone/>
              <a:defRPr sz="3200">
                <a:solidFill>
                  <a:schemeClr val="tx1"/>
                </a:solidFill>
              </a:defRPr>
            </a:lvl4pPr>
            <a:lvl5pPr marL="0" indent="0">
              <a:lnSpc>
                <a:spcPct val="100000"/>
              </a:lnSpc>
              <a:buClr>
                <a:schemeClr val="accent4"/>
              </a:buClr>
              <a:buFont typeface="Arial"/>
              <a:buNone/>
              <a:defRPr sz="1400">
                <a:solidFill>
                  <a:schemeClr val="tx1"/>
                </a:solidFill>
              </a:defRPr>
            </a:lvl5pPr>
          </a:lstStyle>
          <a:p>
            <a:pPr lvl="0"/>
            <a:r>
              <a:rPr lang="en-US" dirty="0"/>
              <a:t>CLICK TO EDIT MASTER TEXT STYLES</a:t>
            </a:r>
          </a:p>
        </p:txBody>
      </p:sp>
      <p:cxnSp>
        <p:nvCxnSpPr>
          <p:cNvPr id="2" name="Straight Connector 1">
            <a:extLst>
              <a:ext uri="{FF2B5EF4-FFF2-40B4-BE49-F238E27FC236}">
                <a16:creationId xmlns:a16="http://schemas.microsoft.com/office/drawing/2014/main" id="{21459A54-2B36-0597-98AB-2AD5027C3A5A}"/>
              </a:ext>
            </a:extLst>
          </p:cNvPr>
          <p:cNvCxnSpPr>
            <a:cxnSpLocks/>
          </p:cNvCxnSpPr>
          <p:nvPr userDrawn="1"/>
        </p:nvCxnSpPr>
        <p:spPr>
          <a:xfrm>
            <a:off x="2946446" y="640174"/>
            <a:ext cx="0" cy="5486400"/>
          </a:xfrm>
          <a:prstGeom prst="line">
            <a:avLst/>
          </a:prstGeom>
          <a:ln w="19050">
            <a:solidFill>
              <a:srgbClr val="C8FF08"/>
            </a:solidFill>
          </a:ln>
        </p:spPr>
        <p:style>
          <a:lnRef idx="1">
            <a:schemeClr val="accent1"/>
          </a:lnRef>
          <a:fillRef idx="0">
            <a:schemeClr val="accent1"/>
          </a:fillRef>
          <a:effectRef idx="0">
            <a:schemeClr val="accent1"/>
          </a:effectRef>
          <a:fontRef idx="minor">
            <a:schemeClr val="tx1"/>
          </a:fontRef>
        </p:style>
      </p:cxnSp>
      <p:pic>
        <p:nvPicPr>
          <p:cNvPr id="6" name="Picture 5" descr="Text&#10;&#10;Description automatically generated">
            <a:extLst>
              <a:ext uri="{FF2B5EF4-FFF2-40B4-BE49-F238E27FC236}">
                <a16:creationId xmlns:a16="http://schemas.microsoft.com/office/drawing/2014/main" id="{3144293E-2C00-D4C2-B60A-12BE7EAB8F50}"/>
              </a:ext>
            </a:extLst>
          </p:cNvPr>
          <p:cNvPicPr>
            <a:picLocks noChangeAspect="1"/>
          </p:cNvPicPr>
          <p:nvPr userDrawn="1"/>
        </p:nvPicPr>
        <p:blipFill>
          <a:blip r:embed="rId2"/>
          <a:stretch>
            <a:fillRect/>
          </a:stretch>
        </p:blipFill>
        <p:spPr>
          <a:xfrm>
            <a:off x="10309857" y="339154"/>
            <a:ext cx="1553489" cy="485273"/>
          </a:xfrm>
          <a:prstGeom prst="rect">
            <a:avLst/>
          </a:prstGeom>
        </p:spPr>
      </p:pic>
    </p:spTree>
    <p:extLst>
      <p:ext uri="{BB962C8B-B14F-4D97-AF65-F5344CB8AC3E}">
        <p14:creationId xmlns:p14="http://schemas.microsoft.com/office/powerpoint/2010/main" val="140518822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1920" userDrawn="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Quote Statement 3">
    <p:bg>
      <p:bgPr>
        <a:solidFill>
          <a:schemeClr val="tx1"/>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FC2E251-1249-1447-8D56-F6A4533673E3}"/>
              </a:ext>
            </a:extLst>
          </p:cNvPr>
          <p:cNvSpPr>
            <a:spLocks noGrp="1"/>
          </p:cNvSpPr>
          <p:nvPr>
            <p:ph type="ftr" sz="quarter" idx="10"/>
          </p:nvPr>
        </p:nvSpPr>
        <p:spPr/>
        <p:txBody>
          <a:bodyPr/>
          <a:lstStyle>
            <a:lvl1pPr>
              <a:defRPr>
                <a:solidFill>
                  <a:srgbClr val="212121"/>
                </a:solidFill>
              </a:defRPr>
            </a:lvl1pPr>
          </a:lstStyle>
          <a:p>
            <a:r>
              <a:rPr lang="en-US"/>
              <a:t>© 2023 GE Vernova and/or its affiliates. All rights reserved.</a:t>
            </a:r>
            <a:endParaRPr lang="en-US" dirty="0"/>
          </a:p>
        </p:txBody>
      </p:sp>
      <p:sp>
        <p:nvSpPr>
          <p:cNvPr id="4" name="Slide Number Placeholder 3">
            <a:extLst>
              <a:ext uri="{FF2B5EF4-FFF2-40B4-BE49-F238E27FC236}">
                <a16:creationId xmlns:a16="http://schemas.microsoft.com/office/drawing/2014/main" id="{EB59930B-38D7-924C-B6F1-36FF815DB247}"/>
              </a:ext>
            </a:extLst>
          </p:cNvPr>
          <p:cNvSpPr>
            <a:spLocks noGrp="1"/>
          </p:cNvSpPr>
          <p:nvPr>
            <p:ph type="sldNum" sz="quarter" idx="11"/>
          </p:nvPr>
        </p:nvSpPr>
        <p:spPr/>
        <p:txBody>
          <a:bodyPr/>
          <a:lstStyle>
            <a:lvl1pPr>
              <a:defRPr>
                <a:solidFill>
                  <a:srgbClr val="212121"/>
                </a:solidFill>
              </a:defRPr>
            </a:lvl1pPr>
          </a:lstStyle>
          <a:p>
            <a:fld id="{7A7A97EF-C944-4447-B862-B593E9B4A0FF}" type="slidenum">
              <a:rPr lang="en-US" smtClean="0"/>
              <a:pPr/>
              <a:t>‹#›</a:t>
            </a:fld>
            <a:endParaRPr lang="en-US" dirty="0"/>
          </a:p>
        </p:txBody>
      </p:sp>
      <p:sp>
        <p:nvSpPr>
          <p:cNvPr id="8" name="Text Placeholder 7">
            <a:extLst>
              <a:ext uri="{FF2B5EF4-FFF2-40B4-BE49-F238E27FC236}">
                <a16:creationId xmlns:a16="http://schemas.microsoft.com/office/drawing/2014/main" id="{1AA982C6-876D-DD40-A175-F032C52F2D95}"/>
              </a:ext>
            </a:extLst>
          </p:cNvPr>
          <p:cNvSpPr>
            <a:spLocks noGrp="1"/>
          </p:cNvSpPr>
          <p:nvPr>
            <p:ph type="body" sz="quarter" idx="12" hasCustomPrompt="1"/>
          </p:nvPr>
        </p:nvSpPr>
        <p:spPr>
          <a:xfrm>
            <a:off x="3048000" y="615950"/>
            <a:ext cx="5313947" cy="5486400"/>
          </a:xfrm>
        </p:spPr>
        <p:txBody>
          <a:bodyPr anchor="t" anchorCtr="0"/>
          <a:lstStyle>
            <a:lvl1pPr marL="0" indent="0">
              <a:lnSpc>
                <a:spcPct val="85000"/>
              </a:lnSpc>
              <a:spcAft>
                <a:spcPts val="0"/>
              </a:spcAft>
              <a:defRPr sz="5000" cap="all" baseline="0">
                <a:solidFill>
                  <a:srgbClr val="005E60"/>
                </a:solidFill>
                <a:latin typeface="Sons Condensed Extrabold" panose="02060906060206060203" pitchFamily="18" charset="0"/>
              </a:defRPr>
            </a:lvl1pPr>
            <a:lvl2pPr marL="0" indent="0">
              <a:lnSpc>
                <a:spcPct val="100000"/>
              </a:lnSpc>
              <a:buFont typeface="Arial"/>
              <a:buNone/>
              <a:defRPr>
                <a:solidFill>
                  <a:srgbClr val="005E60"/>
                </a:solidFill>
              </a:defRPr>
            </a:lvl2pPr>
            <a:lvl3pPr marL="0" indent="0">
              <a:lnSpc>
                <a:spcPct val="85000"/>
              </a:lnSpc>
              <a:buNone/>
              <a:defRPr sz="5000">
                <a:solidFill>
                  <a:srgbClr val="005E60"/>
                </a:solidFill>
              </a:defRPr>
            </a:lvl3pPr>
            <a:lvl4pPr marL="0" indent="0">
              <a:lnSpc>
                <a:spcPct val="90000"/>
              </a:lnSpc>
              <a:buNone/>
              <a:defRPr sz="3200">
                <a:solidFill>
                  <a:srgbClr val="005E60"/>
                </a:solidFill>
              </a:defRPr>
            </a:lvl4pPr>
            <a:lvl5pPr marL="0" indent="0">
              <a:lnSpc>
                <a:spcPct val="100000"/>
              </a:lnSpc>
              <a:buClr>
                <a:schemeClr val="accent4"/>
              </a:buClr>
              <a:buFont typeface="Arial"/>
              <a:buNone/>
              <a:defRPr sz="1400">
                <a:solidFill>
                  <a:srgbClr val="005E60"/>
                </a:solidFill>
              </a:defRPr>
            </a:lvl5pPr>
          </a:lstStyle>
          <a:p>
            <a:pPr lvl="0"/>
            <a:r>
              <a:rPr lang="en-US" dirty="0"/>
              <a:t>CLICK TO EDIT MASTER TEXT STYLES</a:t>
            </a:r>
          </a:p>
        </p:txBody>
      </p:sp>
      <p:cxnSp>
        <p:nvCxnSpPr>
          <p:cNvPr id="5" name="Straight Connector 4">
            <a:extLst>
              <a:ext uri="{FF2B5EF4-FFF2-40B4-BE49-F238E27FC236}">
                <a16:creationId xmlns:a16="http://schemas.microsoft.com/office/drawing/2014/main" id="{3F938A19-85FE-D7E0-BB2C-F157A4FE6AEC}"/>
              </a:ext>
            </a:extLst>
          </p:cNvPr>
          <p:cNvCxnSpPr>
            <a:cxnSpLocks/>
          </p:cNvCxnSpPr>
          <p:nvPr userDrawn="1"/>
        </p:nvCxnSpPr>
        <p:spPr>
          <a:xfrm>
            <a:off x="2946446" y="640174"/>
            <a:ext cx="0" cy="54864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2" name="Picture 1" descr="Text&#10;&#10;Description automatically generated">
            <a:extLst>
              <a:ext uri="{FF2B5EF4-FFF2-40B4-BE49-F238E27FC236}">
                <a16:creationId xmlns:a16="http://schemas.microsoft.com/office/drawing/2014/main" id="{16A940B9-7959-1BE5-1C1F-30DC7A96DB8F}"/>
              </a:ext>
            </a:extLst>
          </p:cNvPr>
          <p:cNvPicPr>
            <a:picLocks noChangeAspect="1"/>
          </p:cNvPicPr>
          <p:nvPr userDrawn="1"/>
        </p:nvPicPr>
        <p:blipFill>
          <a:blip r:embed="rId2"/>
          <a:stretch>
            <a:fillRect/>
          </a:stretch>
        </p:blipFill>
        <p:spPr>
          <a:xfrm>
            <a:off x="10309860" y="339154"/>
            <a:ext cx="1553486" cy="485273"/>
          </a:xfrm>
          <a:prstGeom prst="rect">
            <a:avLst/>
          </a:prstGeom>
        </p:spPr>
      </p:pic>
    </p:spTree>
    <p:extLst>
      <p:ext uri="{BB962C8B-B14F-4D97-AF65-F5344CB8AC3E}">
        <p14:creationId xmlns:p14="http://schemas.microsoft.com/office/powerpoint/2010/main" val="247158358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192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 Statistics">
    <p:bg>
      <p:bgPr>
        <a:solidFill>
          <a:schemeClr val="bg1"/>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p>
            <a:fld id="{7A7A97EF-C944-4447-B862-B593E9B4A0FF}" type="slidenum">
              <a:r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US" dirty="0"/>
          </a:p>
        </p:txBody>
      </p:sp>
      <p:sp>
        <p:nvSpPr>
          <p:cNvPr id="12" name="Text Placeholder 10">
            <a:extLst>
              <a:ext uri="{FF2B5EF4-FFF2-40B4-BE49-F238E27FC236}">
                <a16:creationId xmlns:a16="http://schemas.microsoft.com/office/drawing/2014/main" id="{56C95D67-F3C4-3D4F-B32A-CBAC6F0CB332}"/>
              </a:ext>
            </a:extLst>
          </p:cNvPr>
          <p:cNvSpPr>
            <a:spLocks noGrp="1"/>
          </p:cNvSpPr>
          <p:nvPr>
            <p:ph type="body" sz="quarter" idx="15"/>
          </p:nvPr>
        </p:nvSpPr>
        <p:spPr>
          <a:xfrm>
            <a:off x="419100" y="1403350"/>
            <a:ext cx="3502152" cy="692150"/>
          </a:xfrm>
        </p:spPr>
        <p:txBody>
          <a:bodyPr/>
          <a:lstStyle>
            <a:lvl1pPr>
              <a:spcAft>
                <a:spcPts val="0"/>
              </a:spcAft>
              <a:defRPr b="1">
                <a:solidFill>
                  <a:srgbClr val="212121"/>
                </a:solidFill>
              </a:defRPr>
            </a:lvl1pPr>
          </a:lstStyle>
          <a:p>
            <a:pPr lvl="0"/>
            <a:r>
              <a:rPr lang="en-US"/>
              <a:t>Click to edit Master text styles</a:t>
            </a:r>
          </a:p>
        </p:txBody>
      </p:sp>
      <p:sp>
        <p:nvSpPr>
          <p:cNvPr id="13" name="Text Placeholder 10">
            <a:extLst>
              <a:ext uri="{FF2B5EF4-FFF2-40B4-BE49-F238E27FC236}">
                <a16:creationId xmlns:a16="http://schemas.microsoft.com/office/drawing/2014/main" id="{D582616C-16AA-D245-94C9-5BE602638B4E}"/>
              </a:ext>
            </a:extLst>
          </p:cNvPr>
          <p:cNvSpPr>
            <a:spLocks noGrp="1"/>
          </p:cNvSpPr>
          <p:nvPr>
            <p:ph type="body" sz="quarter" idx="16"/>
          </p:nvPr>
        </p:nvSpPr>
        <p:spPr>
          <a:xfrm>
            <a:off x="4206875" y="1403350"/>
            <a:ext cx="3502152" cy="692150"/>
          </a:xfrm>
        </p:spPr>
        <p:txBody>
          <a:bodyPr/>
          <a:lstStyle>
            <a:lvl1pPr>
              <a:spcAft>
                <a:spcPts val="0"/>
              </a:spcAft>
              <a:defRPr b="1">
                <a:solidFill>
                  <a:srgbClr val="212121"/>
                </a:solidFill>
              </a:defRPr>
            </a:lvl1pPr>
          </a:lstStyle>
          <a:p>
            <a:pPr lvl="0"/>
            <a:r>
              <a:rPr lang="en-US"/>
              <a:t>Click to edit Master text styles</a:t>
            </a:r>
          </a:p>
        </p:txBody>
      </p:sp>
      <p:sp>
        <p:nvSpPr>
          <p:cNvPr id="14" name="Text Placeholder 10">
            <a:extLst>
              <a:ext uri="{FF2B5EF4-FFF2-40B4-BE49-F238E27FC236}">
                <a16:creationId xmlns:a16="http://schemas.microsoft.com/office/drawing/2014/main" id="{8A9A19A4-818C-F14A-B5DE-B0DB0C798CB7}"/>
              </a:ext>
            </a:extLst>
          </p:cNvPr>
          <p:cNvSpPr>
            <a:spLocks noGrp="1"/>
          </p:cNvSpPr>
          <p:nvPr>
            <p:ph type="body" sz="quarter" idx="17"/>
          </p:nvPr>
        </p:nvSpPr>
        <p:spPr>
          <a:xfrm>
            <a:off x="7989707" y="1403350"/>
            <a:ext cx="3502152" cy="692150"/>
          </a:xfrm>
        </p:spPr>
        <p:txBody>
          <a:bodyPr/>
          <a:lstStyle>
            <a:lvl1pPr>
              <a:spcAft>
                <a:spcPts val="0"/>
              </a:spcAft>
              <a:defRPr b="1">
                <a:solidFill>
                  <a:srgbClr val="212121"/>
                </a:solidFill>
              </a:defRPr>
            </a:lvl1pPr>
          </a:lstStyle>
          <a:p>
            <a:pPr lvl="0"/>
            <a:r>
              <a:rPr lang="en-US"/>
              <a:t>Click to edit Master text styles</a:t>
            </a:r>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100" y="2095501"/>
            <a:ext cx="3502152" cy="4114798"/>
          </a:xfrm>
        </p:spPr>
        <p:txBody>
          <a:bodyPr/>
          <a:lstStyle>
            <a:lvl1pPr>
              <a:lnSpc>
                <a:spcPct val="85000"/>
              </a:lnSpc>
              <a:spcAft>
                <a:spcPts val="2400"/>
              </a:spcAft>
              <a:defRPr sz="7200">
                <a:solidFill>
                  <a:srgbClr val="005E60"/>
                </a:solidFill>
                <a:latin typeface="Sons Condensed Extrabold" panose="02060906060206060203" pitchFamily="18" charset="0"/>
              </a:defRPr>
            </a:lvl1pPr>
            <a:lvl2pPr marL="0" indent="0">
              <a:buNone/>
              <a:defRPr>
                <a:solidFill>
                  <a:srgbClr val="212121"/>
                </a:solidFill>
              </a:defRPr>
            </a:lvl2pPr>
            <a:lvl3pPr marL="174625" indent="-174625">
              <a:buClrTx/>
              <a:buFont typeface="Arial" panose="020B0604020202020204" pitchFamily="34" charset="0"/>
              <a:buChar char="•"/>
              <a:defRPr>
                <a:solidFill>
                  <a:schemeClr val="tx2"/>
                </a:solidFill>
              </a:defRPr>
            </a:lvl3pPr>
            <a:lvl4pPr marL="365760" indent="-182880">
              <a:buClrTx/>
              <a:buFont typeface="Arial"/>
              <a:buChar char="–"/>
              <a:defRPr>
                <a:solidFill>
                  <a:srgbClr val="212121"/>
                </a:solidFill>
              </a:defRPr>
            </a:lvl4pPr>
            <a:lvl5pPr marL="548640">
              <a:buClrTx/>
              <a:defRPr>
                <a:solidFill>
                  <a:srgbClr val="212121"/>
                </a:solidFill>
              </a:defRPr>
            </a:lvl5pPr>
          </a:lstStyle>
          <a:p>
            <a:pPr lvl="0"/>
            <a:r>
              <a:rPr lang="en-US" dirty="0"/>
              <a:t>##</a:t>
            </a:r>
          </a:p>
          <a:p>
            <a:pPr lvl="1"/>
            <a:r>
              <a:rPr lang="en-US" dirty="0"/>
              <a:t>Level 1 text</a:t>
            </a:r>
          </a:p>
          <a:p>
            <a:pPr lvl="2"/>
            <a:r>
              <a:rPr lang="en-US" dirty="0"/>
              <a:t>Level 2 text</a:t>
            </a:r>
          </a:p>
          <a:p>
            <a:pPr lvl="3"/>
            <a:r>
              <a:rPr lang="en-US" dirty="0"/>
              <a:t>Level 3 text</a:t>
            </a:r>
          </a:p>
          <a:p>
            <a:pPr lvl="4"/>
            <a:r>
              <a:rPr lang="en-US" dirty="0"/>
              <a:t>Level 4 text</a:t>
            </a:r>
          </a:p>
        </p:txBody>
      </p:sp>
      <p:sp>
        <p:nvSpPr>
          <p:cNvPr id="18" name="Content Placeholder 2">
            <a:extLst>
              <a:ext uri="{FF2B5EF4-FFF2-40B4-BE49-F238E27FC236}">
                <a16:creationId xmlns:a16="http://schemas.microsoft.com/office/drawing/2014/main" id="{8BB63C1B-3209-284E-B44A-E799A58B17A6}"/>
              </a:ext>
            </a:extLst>
          </p:cNvPr>
          <p:cNvSpPr>
            <a:spLocks noGrp="1"/>
          </p:cNvSpPr>
          <p:nvPr>
            <p:ph idx="18" hasCustomPrompt="1"/>
          </p:nvPr>
        </p:nvSpPr>
        <p:spPr>
          <a:xfrm>
            <a:off x="4206875" y="2095503"/>
            <a:ext cx="3502152" cy="4114798"/>
          </a:xfrm>
        </p:spPr>
        <p:txBody>
          <a:bodyPr/>
          <a:lstStyle>
            <a:lvl1pPr>
              <a:lnSpc>
                <a:spcPct val="85000"/>
              </a:lnSpc>
              <a:spcAft>
                <a:spcPts val="2400"/>
              </a:spcAft>
              <a:defRPr sz="7200">
                <a:solidFill>
                  <a:srgbClr val="005E60"/>
                </a:solidFill>
                <a:latin typeface="Sons Condensed Extrabold" panose="02060906060206060203" pitchFamily="18" charset="0"/>
              </a:defRPr>
            </a:lvl1pPr>
            <a:lvl2pPr marL="0" indent="0">
              <a:buClrTx/>
              <a:buNone/>
              <a:defRPr>
                <a:solidFill>
                  <a:srgbClr val="212121"/>
                </a:solidFill>
              </a:defRPr>
            </a:lvl2pPr>
            <a:lvl3pPr marL="174625" indent="-174625">
              <a:buClrTx/>
              <a:buFont typeface="Arial" panose="020B0604020202020204" pitchFamily="34" charset="0"/>
              <a:buChar char="•"/>
              <a:defRPr>
                <a:solidFill>
                  <a:srgbClr val="212121"/>
                </a:solidFill>
              </a:defRPr>
            </a:lvl3pPr>
            <a:lvl4pPr marL="365760" indent="-182880">
              <a:buClrTx/>
              <a:buFont typeface="Arial"/>
              <a:buChar char="–"/>
              <a:defRPr>
                <a:solidFill>
                  <a:srgbClr val="212121"/>
                </a:solidFill>
              </a:defRPr>
            </a:lvl4pPr>
            <a:lvl5pPr marL="548640">
              <a:buClrTx/>
              <a:defRPr>
                <a:solidFill>
                  <a:srgbClr val="212121"/>
                </a:solidFill>
              </a:defRPr>
            </a:lvl5pPr>
          </a:lstStyle>
          <a:p>
            <a:pPr lvl="0"/>
            <a:r>
              <a:rPr lang="en-US" dirty="0"/>
              <a:t>##</a:t>
            </a:r>
          </a:p>
          <a:p>
            <a:pPr lvl="1"/>
            <a:r>
              <a:rPr lang="en-US" dirty="0"/>
              <a:t>Level 1 text</a:t>
            </a:r>
          </a:p>
          <a:p>
            <a:pPr lvl="2"/>
            <a:r>
              <a:rPr lang="en-US" dirty="0"/>
              <a:t>Level 2 text</a:t>
            </a:r>
          </a:p>
          <a:p>
            <a:pPr lvl="3"/>
            <a:r>
              <a:rPr lang="en-US" dirty="0"/>
              <a:t>Level 3 text</a:t>
            </a:r>
          </a:p>
          <a:p>
            <a:pPr lvl="4"/>
            <a:r>
              <a:rPr lang="en-US" dirty="0"/>
              <a:t>Level 4 text</a:t>
            </a:r>
          </a:p>
          <a:p>
            <a:pPr lvl="4"/>
            <a:endParaRPr lang="en-US" dirty="0"/>
          </a:p>
        </p:txBody>
      </p:sp>
      <p:sp>
        <p:nvSpPr>
          <p:cNvPr id="19" name="Content Placeholder 2">
            <a:extLst>
              <a:ext uri="{FF2B5EF4-FFF2-40B4-BE49-F238E27FC236}">
                <a16:creationId xmlns:a16="http://schemas.microsoft.com/office/drawing/2014/main" id="{412F81C6-976F-8E46-9726-C1199B9E693F}"/>
              </a:ext>
            </a:extLst>
          </p:cNvPr>
          <p:cNvSpPr>
            <a:spLocks noGrp="1"/>
          </p:cNvSpPr>
          <p:nvPr>
            <p:ph idx="19" hasCustomPrompt="1"/>
          </p:nvPr>
        </p:nvSpPr>
        <p:spPr>
          <a:xfrm>
            <a:off x="7985125" y="2095503"/>
            <a:ext cx="3502152" cy="4114798"/>
          </a:xfrm>
        </p:spPr>
        <p:txBody>
          <a:bodyPr/>
          <a:lstStyle>
            <a:lvl1pPr>
              <a:lnSpc>
                <a:spcPct val="85000"/>
              </a:lnSpc>
              <a:spcAft>
                <a:spcPts val="2400"/>
              </a:spcAft>
              <a:defRPr sz="7200">
                <a:solidFill>
                  <a:srgbClr val="005E60"/>
                </a:solidFill>
                <a:latin typeface="Sons Condensed Extrabold" panose="02060906060206060203" pitchFamily="18" charset="0"/>
              </a:defRPr>
            </a:lvl1pPr>
            <a:lvl2pPr marL="0" indent="0">
              <a:buClrTx/>
              <a:buNone/>
              <a:defRPr>
                <a:solidFill>
                  <a:srgbClr val="212121"/>
                </a:solidFill>
              </a:defRPr>
            </a:lvl2pPr>
            <a:lvl3pPr marL="174625" indent="-174625">
              <a:buClrTx/>
              <a:buFont typeface="Arial" panose="020B0604020202020204" pitchFamily="34" charset="0"/>
              <a:buChar char="•"/>
              <a:defRPr>
                <a:solidFill>
                  <a:srgbClr val="212121"/>
                </a:solidFill>
              </a:defRPr>
            </a:lvl3pPr>
            <a:lvl4pPr marL="365760" indent="-182880">
              <a:buClrTx/>
              <a:buFont typeface="Arial"/>
              <a:buChar char="–"/>
              <a:defRPr>
                <a:solidFill>
                  <a:srgbClr val="212121"/>
                </a:solidFill>
              </a:defRPr>
            </a:lvl4pPr>
            <a:lvl5pPr marL="548640">
              <a:buClrTx/>
              <a:defRPr>
                <a:solidFill>
                  <a:srgbClr val="212121"/>
                </a:solidFill>
              </a:defRPr>
            </a:lvl5pPr>
          </a:lstStyle>
          <a:p>
            <a:pPr lvl="0"/>
            <a:r>
              <a:rPr lang="en-US" dirty="0"/>
              <a:t>##</a:t>
            </a:r>
          </a:p>
          <a:p>
            <a:pPr lvl="1"/>
            <a:r>
              <a:rPr lang="en-US" dirty="0"/>
              <a:t>Level 1 text</a:t>
            </a:r>
          </a:p>
          <a:p>
            <a:pPr lvl="2"/>
            <a:r>
              <a:rPr lang="en-US" dirty="0"/>
              <a:t>Level 2 text</a:t>
            </a:r>
          </a:p>
          <a:p>
            <a:pPr lvl="3"/>
            <a:r>
              <a:rPr lang="en-US" dirty="0"/>
              <a:t>Level 3 text</a:t>
            </a:r>
          </a:p>
          <a:p>
            <a:pPr lvl="4"/>
            <a:r>
              <a:rPr lang="en-US" dirty="0"/>
              <a:t>Level 4 text</a:t>
            </a:r>
          </a:p>
          <a:p>
            <a:pPr lvl="4"/>
            <a:endParaRPr lang="en-US" dirty="0"/>
          </a:p>
        </p:txBody>
      </p:sp>
      <p:cxnSp>
        <p:nvCxnSpPr>
          <p:cNvPr id="4" name="Straight Connector 3">
            <a:extLst>
              <a:ext uri="{FF2B5EF4-FFF2-40B4-BE49-F238E27FC236}">
                <a16:creationId xmlns:a16="http://schemas.microsoft.com/office/drawing/2014/main" id="{DB938AA9-AA7F-CA72-4172-840511A5C2E9}"/>
              </a:ext>
            </a:extLst>
          </p:cNvPr>
          <p:cNvCxnSpPr>
            <a:cxnSpLocks/>
          </p:cNvCxnSpPr>
          <p:nvPr userDrawn="1"/>
        </p:nvCxnSpPr>
        <p:spPr>
          <a:xfrm>
            <a:off x="4062828" y="1402915"/>
            <a:ext cx="0" cy="4807385"/>
          </a:xfrm>
          <a:prstGeom prst="line">
            <a:avLst/>
          </a:prstGeom>
          <a:ln w="19050">
            <a:solidFill>
              <a:srgbClr val="005E6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B476105A-C9A5-9304-6A7E-4ABF0C6AAB07}"/>
              </a:ext>
            </a:extLst>
          </p:cNvPr>
          <p:cNvCxnSpPr>
            <a:cxnSpLocks/>
          </p:cNvCxnSpPr>
          <p:nvPr userDrawn="1"/>
        </p:nvCxnSpPr>
        <p:spPr>
          <a:xfrm>
            <a:off x="7848132" y="1402915"/>
            <a:ext cx="0" cy="4807385"/>
          </a:xfrm>
          <a:prstGeom prst="line">
            <a:avLst/>
          </a:prstGeom>
          <a:ln w="19050">
            <a:solidFill>
              <a:srgbClr val="005E60"/>
            </a:solidFill>
          </a:ln>
        </p:spPr>
        <p:style>
          <a:lnRef idx="1">
            <a:schemeClr val="accent1"/>
          </a:lnRef>
          <a:fillRef idx="0">
            <a:schemeClr val="accent1"/>
          </a:fillRef>
          <a:effectRef idx="0">
            <a:schemeClr val="accent1"/>
          </a:effectRef>
          <a:fontRef idx="minor">
            <a:schemeClr val="tx1"/>
          </a:fontRef>
        </p:style>
      </p:cxnSp>
      <p:pic>
        <p:nvPicPr>
          <p:cNvPr id="8" name="Picture 7" descr="Text&#10;&#10;Description automatically generated">
            <a:extLst>
              <a:ext uri="{FF2B5EF4-FFF2-40B4-BE49-F238E27FC236}">
                <a16:creationId xmlns:a16="http://schemas.microsoft.com/office/drawing/2014/main" id="{4B5C3D82-E702-BE2A-C612-2CB61FE360F7}"/>
              </a:ext>
            </a:extLst>
          </p:cNvPr>
          <p:cNvPicPr>
            <a:picLocks noChangeAspect="1"/>
          </p:cNvPicPr>
          <p:nvPr userDrawn="1"/>
        </p:nvPicPr>
        <p:blipFill>
          <a:blip r:embed="rId2"/>
          <a:stretch>
            <a:fillRect/>
          </a:stretch>
        </p:blipFill>
        <p:spPr>
          <a:xfrm>
            <a:off x="10309860" y="339154"/>
            <a:ext cx="1553486" cy="485273"/>
          </a:xfrm>
          <a:prstGeom prst="rect">
            <a:avLst/>
          </a:prstGeom>
        </p:spPr>
      </p:pic>
    </p:spTree>
    <p:extLst>
      <p:ext uri="{BB962C8B-B14F-4D97-AF65-F5344CB8AC3E}">
        <p14:creationId xmlns:p14="http://schemas.microsoft.com/office/powerpoint/2010/main" val="414148507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2650" userDrawn="1">
          <p15:clr>
            <a:srgbClr val="FBAE40"/>
          </p15:clr>
        </p15:guide>
        <p15:guide id="2" pos="5030" userDrawn="1">
          <p15:clr>
            <a:srgbClr val="FBAE40"/>
          </p15:clr>
        </p15:guide>
        <p15:guide id="3" orient="horz" pos="1320" userDrawn="1">
          <p15:clr>
            <a:srgbClr val="FBAE40"/>
          </p15:clr>
        </p15:guide>
        <p15:guide id="4" orient="horz" pos="884"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4 Dark Photo Background">
    <p:bg>
      <p:bgPr>
        <a:solidFill>
          <a:schemeClr val="tx1"/>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54370033-E5A1-7B48-AE34-D9C6694ED55E}"/>
              </a:ext>
            </a:extLst>
          </p:cNvPr>
          <p:cNvSpPr>
            <a:spLocks noGrp="1"/>
          </p:cNvSpPr>
          <p:nvPr>
            <p:ph type="ftr" sz="quarter" idx="11"/>
          </p:nvPr>
        </p:nvSpPr>
        <p:spPr>
          <a:xfrm>
            <a:off x="419100" y="6492875"/>
            <a:ext cx="5345354" cy="365125"/>
          </a:xfrm>
        </p:spPr>
        <p:txBody>
          <a:bodyPr/>
          <a:lstStyle>
            <a:lvl1pPr>
              <a:defRPr>
                <a:solidFill>
                  <a:schemeClr val="tx1"/>
                </a:solidFill>
              </a:defRPr>
            </a:lvl1pPr>
          </a:lstStyle>
          <a:p>
            <a:r>
              <a:rPr lang="en-US"/>
              <a:t>© 2023 GE Vernova and/or its affiliates. All rights reserved.</a:t>
            </a:r>
            <a:endParaRPr lang="en-US" dirty="0"/>
          </a:p>
        </p:txBody>
      </p:sp>
      <p:sp>
        <p:nvSpPr>
          <p:cNvPr id="2" name="Title 1">
            <a:extLst>
              <a:ext uri="{FF2B5EF4-FFF2-40B4-BE49-F238E27FC236}">
                <a16:creationId xmlns:a16="http://schemas.microsoft.com/office/drawing/2014/main" id="{9A14E021-5666-C143-A40F-6113F80F8FE3}"/>
              </a:ext>
            </a:extLst>
          </p:cNvPr>
          <p:cNvSpPr>
            <a:spLocks noGrp="1"/>
          </p:cNvSpPr>
          <p:nvPr>
            <p:ph type="ctrTitle" hasCustomPrompt="1"/>
          </p:nvPr>
        </p:nvSpPr>
        <p:spPr>
          <a:xfrm>
            <a:off x="419100" y="2378075"/>
            <a:ext cx="10706100" cy="1965325"/>
          </a:xfrm>
        </p:spPr>
        <p:txBody>
          <a:bodyPr anchor="t" anchorCtr="0"/>
          <a:lstStyle>
            <a:lvl1pPr algn="l">
              <a:lnSpc>
                <a:spcPts val="6500"/>
              </a:lnSpc>
              <a:defRPr sz="7200" cap="all" baseline="0">
                <a:solidFill>
                  <a:schemeClr val="tx1"/>
                </a:solidFill>
                <a:latin typeface="Sons Condensed Extrabold" panose="02060906060206060203" pitchFamily="18" charset="0"/>
              </a:defRPr>
            </a:lvl1pPr>
          </a:lstStyle>
          <a:p>
            <a:r>
              <a:rPr lang="en-US" dirty="0"/>
              <a:t>CLICK HERE TO EDIT MASTER TITLE STYLE</a:t>
            </a:r>
          </a:p>
        </p:txBody>
      </p:sp>
      <p:sp>
        <p:nvSpPr>
          <p:cNvPr id="3" name="Subtitle 2">
            <a:extLst>
              <a:ext uri="{FF2B5EF4-FFF2-40B4-BE49-F238E27FC236}">
                <a16:creationId xmlns:a16="http://schemas.microsoft.com/office/drawing/2014/main" id="{2A2F35A6-FF25-0745-8AB1-FA8EE7D66779}"/>
              </a:ext>
            </a:extLst>
          </p:cNvPr>
          <p:cNvSpPr>
            <a:spLocks noGrp="1"/>
          </p:cNvSpPr>
          <p:nvPr>
            <p:ph type="subTitle" idx="1"/>
          </p:nvPr>
        </p:nvSpPr>
        <p:spPr>
          <a:xfrm>
            <a:off x="419100" y="4343399"/>
            <a:ext cx="10706100" cy="974725"/>
          </a:xfrm>
        </p:spPr>
        <p:txBody>
          <a:bodyPr>
            <a:noAutofit/>
          </a:bodyPr>
          <a:lstStyle>
            <a:lvl1pPr marL="0" indent="0" algn="l">
              <a:spcAft>
                <a:spcPts val="400"/>
              </a:spcAft>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7" name="Picture 6" descr="Text&#10;&#10;Description automatically generated">
            <a:extLst>
              <a:ext uri="{FF2B5EF4-FFF2-40B4-BE49-F238E27FC236}">
                <a16:creationId xmlns:a16="http://schemas.microsoft.com/office/drawing/2014/main" id="{FD57314C-3D95-C279-F04B-2D532302ED36}"/>
              </a:ext>
            </a:extLst>
          </p:cNvPr>
          <p:cNvPicPr>
            <a:picLocks noChangeAspect="1"/>
          </p:cNvPicPr>
          <p:nvPr userDrawn="1"/>
        </p:nvPicPr>
        <p:blipFill>
          <a:blip r:embed="rId2"/>
          <a:stretch>
            <a:fillRect/>
          </a:stretch>
        </p:blipFill>
        <p:spPr>
          <a:xfrm>
            <a:off x="259641" y="272267"/>
            <a:ext cx="2606040" cy="814067"/>
          </a:xfrm>
          <a:prstGeom prst="rect">
            <a:avLst/>
          </a:prstGeom>
        </p:spPr>
      </p:pic>
    </p:spTree>
    <p:extLst>
      <p:ext uri="{BB962C8B-B14F-4D97-AF65-F5344CB8AC3E}">
        <p14:creationId xmlns:p14="http://schemas.microsoft.com/office/powerpoint/2010/main" val="37014667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1498">
          <p15:clr>
            <a:srgbClr val="FBAE40"/>
          </p15:clr>
        </p15:guide>
        <p15:guide id="3" orient="horz" pos="2736">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 Statistics - 2">
    <p:bg>
      <p:bgPr>
        <a:solidFill>
          <a:srgbClr val="005E60"/>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chemeClr val="bg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chemeClr val="bg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12" name="Text Placeholder 10">
            <a:extLst>
              <a:ext uri="{FF2B5EF4-FFF2-40B4-BE49-F238E27FC236}">
                <a16:creationId xmlns:a16="http://schemas.microsoft.com/office/drawing/2014/main" id="{56C95D67-F3C4-3D4F-B32A-CBAC6F0CB332}"/>
              </a:ext>
            </a:extLst>
          </p:cNvPr>
          <p:cNvSpPr>
            <a:spLocks noGrp="1"/>
          </p:cNvSpPr>
          <p:nvPr>
            <p:ph type="body" sz="quarter" idx="15"/>
          </p:nvPr>
        </p:nvSpPr>
        <p:spPr>
          <a:xfrm>
            <a:off x="419100" y="1403350"/>
            <a:ext cx="3502152" cy="692150"/>
          </a:xfrm>
        </p:spPr>
        <p:txBody>
          <a:bodyPr/>
          <a:lstStyle>
            <a:lvl1pPr>
              <a:spcAft>
                <a:spcPts val="0"/>
              </a:spcAft>
              <a:defRPr b="1">
                <a:solidFill>
                  <a:schemeClr val="bg1"/>
                </a:solidFill>
              </a:defRPr>
            </a:lvl1pPr>
          </a:lstStyle>
          <a:p>
            <a:pPr lvl="0"/>
            <a:r>
              <a:rPr lang="en-US"/>
              <a:t>Click to edit Master text styles</a:t>
            </a:r>
          </a:p>
        </p:txBody>
      </p:sp>
      <p:sp>
        <p:nvSpPr>
          <p:cNvPr id="13" name="Text Placeholder 10">
            <a:extLst>
              <a:ext uri="{FF2B5EF4-FFF2-40B4-BE49-F238E27FC236}">
                <a16:creationId xmlns:a16="http://schemas.microsoft.com/office/drawing/2014/main" id="{D582616C-16AA-D245-94C9-5BE602638B4E}"/>
              </a:ext>
            </a:extLst>
          </p:cNvPr>
          <p:cNvSpPr>
            <a:spLocks noGrp="1"/>
          </p:cNvSpPr>
          <p:nvPr>
            <p:ph type="body" sz="quarter" idx="16"/>
          </p:nvPr>
        </p:nvSpPr>
        <p:spPr>
          <a:xfrm>
            <a:off x="4206875" y="1403350"/>
            <a:ext cx="3502152" cy="692150"/>
          </a:xfrm>
        </p:spPr>
        <p:txBody>
          <a:bodyPr/>
          <a:lstStyle>
            <a:lvl1pPr>
              <a:spcAft>
                <a:spcPts val="0"/>
              </a:spcAft>
              <a:defRPr b="1">
                <a:solidFill>
                  <a:schemeClr val="bg1"/>
                </a:solidFill>
              </a:defRPr>
            </a:lvl1pPr>
          </a:lstStyle>
          <a:p>
            <a:pPr lvl="0"/>
            <a:r>
              <a:rPr lang="en-US"/>
              <a:t>Click to edit Master text styles</a:t>
            </a:r>
          </a:p>
        </p:txBody>
      </p:sp>
      <p:sp>
        <p:nvSpPr>
          <p:cNvPr id="14" name="Text Placeholder 10">
            <a:extLst>
              <a:ext uri="{FF2B5EF4-FFF2-40B4-BE49-F238E27FC236}">
                <a16:creationId xmlns:a16="http://schemas.microsoft.com/office/drawing/2014/main" id="{8A9A19A4-818C-F14A-B5DE-B0DB0C798CB7}"/>
              </a:ext>
            </a:extLst>
          </p:cNvPr>
          <p:cNvSpPr>
            <a:spLocks noGrp="1"/>
          </p:cNvSpPr>
          <p:nvPr>
            <p:ph type="body" sz="quarter" idx="17"/>
          </p:nvPr>
        </p:nvSpPr>
        <p:spPr>
          <a:xfrm>
            <a:off x="7989707" y="1403350"/>
            <a:ext cx="3502152" cy="692150"/>
          </a:xfrm>
        </p:spPr>
        <p:txBody>
          <a:bodyPr/>
          <a:lstStyle>
            <a:lvl1pPr>
              <a:spcAft>
                <a:spcPts val="0"/>
              </a:spcAft>
              <a:defRPr b="1">
                <a:solidFill>
                  <a:schemeClr val="bg1"/>
                </a:solidFill>
              </a:defRPr>
            </a:lvl1pPr>
          </a:lstStyle>
          <a:p>
            <a:pPr lvl="0"/>
            <a:r>
              <a:rPr lang="en-US"/>
              <a:t>Click to edit Master text styles</a:t>
            </a:r>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100" y="2095501"/>
            <a:ext cx="3502152" cy="4114798"/>
          </a:xfrm>
        </p:spPr>
        <p:txBody>
          <a:bodyPr/>
          <a:lstStyle>
            <a:lvl1pPr>
              <a:lnSpc>
                <a:spcPct val="85000"/>
              </a:lnSpc>
              <a:spcAft>
                <a:spcPts val="2400"/>
              </a:spcAft>
              <a:buClr>
                <a:srgbClr val="C8FF08"/>
              </a:buClr>
              <a:defRPr sz="7200">
                <a:solidFill>
                  <a:srgbClr val="C8FF08"/>
                </a:solidFill>
                <a:latin typeface="Sons Condensed Extrabold" panose="02060906060206060203" pitchFamily="18" charset="0"/>
              </a:defRPr>
            </a:lvl1pPr>
            <a:lvl2pPr marL="0" indent="0">
              <a:buClr>
                <a:srgbClr val="C8FF08"/>
              </a:buClr>
              <a:buNone/>
              <a:defRPr>
                <a:solidFill>
                  <a:schemeClr val="bg1"/>
                </a:solidFill>
              </a:defRPr>
            </a:lvl2pPr>
            <a:lvl3pPr marL="174625" indent="-174625">
              <a:buClr>
                <a:schemeClr val="bg1"/>
              </a:buClr>
              <a:buFont typeface="Arial" panose="020B0604020202020204" pitchFamily="34" charset="0"/>
              <a:buChar char="•"/>
              <a:defRPr>
                <a:solidFill>
                  <a:schemeClr val="bg1"/>
                </a:solidFill>
              </a:defRPr>
            </a:lvl3pPr>
            <a:lvl4pPr marL="365760" indent="-182880">
              <a:buClr>
                <a:schemeClr val="bg1"/>
              </a:buClr>
              <a:buFont typeface="Arial"/>
              <a:buChar char="–"/>
              <a:defRPr>
                <a:solidFill>
                  <a:schemeClr val="bg1"/>
                </a:solidFill>
              </a:defRPr>
            </a:lvl4pPr>
            <a:lvl5pPr marL="548640">
              <a:buClr>
                <a:schemeClr val="bg1"/>
              </a:buClr>
              <a:defRPr>
                <a:solidFill>
                  <a:schemeClr val="bg1"/>
                </a:solidFill>
              </a:defRPr>
            </a:lvl5pPr>
          </a:lstStyle>
          <a:p>
            <a:pPr lvl="0"/>
            <a:r>
              <a:rPr lang="en-US" dirty="0"/>
              <a:t>##</a:t>
            </a:r>
          </a:p>
          <a:p>
            <a:pPr lvl="1"/>
            <a:r>
              <a:rPr lang="en-US" dirty="0"/>
              <a:t>Level 1 text</a:t>
            </a:r>
          </a:p>
          <a:p>
            <a:pPr lvl="2"/>
            <a:r>
              <a:rPr lang="en-US" dirty="0"/>
              <a:t>Level 2 text</a:t>
            </a:r>
          </a:p>
          <a:p>
            <a:pPr lvl="3"/>
            <a:r>
              <a:rPr lang="en-US" dirty="0"/>
              <a:t>Level 3 text</a:t>
            </a:r>
          </a:p>
          <a:p>
            <a:pPr lvl="4"/>
            <a:r>
              <a:rPr lang="en-US" dirty="0"/>
              <a:t>Level 4 text</a:t>
            </a:r>
          </a:p>
          <a:p>
            <a:pPr lvl="4"/>
            <a:endParaRPr lang="en-US" dirty="0"/>
          </a:p>
        </p:txBody>
      </p:sp>
      <p:sp>
        <p:nvSpPr>
          <p:cNvPr id="18" name="Content Placeholder 2">
            <a:extLst>
              <a:ext uri="{FF2B5EF4-FFF2-40B4-BE49-F238E27FC236}">
                <a16:creationId xmlns:a16="http://schemas.microsoft.com/office/drawing/2014/main" id="{8BB63C1B-3209-284E-B44A-E799A58B17A6}"/>
              </a:ext>
            </a:extLst>
          </p:cNvPr>
          <p:cNvSpPr>
            <a:spLocks noGrp="1"/>
          </p:cNvSpPr>
          <p:nvPr>
            <p:ph idx="18" hasCustomPrompt="1"/>
          </p:nvPr>
        </p:nvSpPr>
        <p:spPr>
          <a:xfrm>
            <a:off x="4206875" y="2095503"/>
            <a:ext cx="3502152" cy="4114798"/>
          </a:xfrm>
        </p:spPr>
        <p:txBody>
          <a:bodyPr/>
          <a:lstStyle>
            <a:lvl1pPr>
              <a:lnSpc>
                <a:spcPct val="85000"/>
              </a:lnSpc>
              <a:spcAft>
                <a:spcPts val="2400"/>
              </a:spcAft>
              <a:buClr>
                <a:srgbClr val="C8FF08"/>
              </a:buClr>
              <a:defRPr sz="7200">
                <a:solidFill>
                  <a:srgbClr val="C8FF08"/>
                </a:solidFill>
                <a:latin typeface="Sons Condensed Extrabold" panose="02060906060206060203" pitchFamily="18" charset="0"/>
              </a:defRPr>
            </a:lvl1pPr>
            <a:lvl2pPr marL="0" indent="0">
              <a:buClr>
                <a:srgbClr val="C8FF08"/>
              </a:buClr>
              <a:buNone/>
              <a:defRPr>
                <a:solidFill>
                  <a:schemeClr val="bg1"/>
                </a:solidFill>
              </a:defRPr>
            </a:lvl2pPr>
            <a:lvl3pPr marL="174625" indent="-174625">
              <a:buClr>
                <a:schemeClr val="bg1"/>
              </a:buClr>
              <a:buFont typeface="Arial" panose="020B0604020202020204" pitchFamily="34" charset="0"/>
              <a:buChar char="•"/>
              <a:defRPr>
                <a:solidFill>
                  <a:schemeClr val="bg1"/>
                </a:solidFill>
              </a:defRPr>
            </a:lvl3pPr>
            <a:lvl4pPr marL="365760" indent="-182880">
              <a:buClr>
                <a:schemeClr val="bg1"/>
              </a:buClr>
              <a:buFont typeface="Arial"/>
              <a:buChar char="–"/>
              <a:defRPr>
                <a:solidFill>
                  <a:schemeClr val="bg1"/>
                </a:solidFill>
              </a:defRPr>
            </a:lvl4pPr>
            <a:lvl5pPr marL="548640">
              <a:buClr>
                <a:schemeClr val="bg1"/>
              </a:buClr>
              <a:defRPr>
                <a:solidFill>
                  <a:schemeClr val="bg1"/>
                </a:solidFill>
              </a:defRPr>
            </a:lvl5pPr>
          </a:lstStyle>
          <a:p>
            <a:pPr lvl="0"/>
            <a:r>
              <a:rPr lang="en-US" dirty="0"/>
              <a:t>##</a:t>
            </a:r>
          </a:p>
          <a:p>
            <a:pPr lvl="1"/>
            <a:r>
              <a:rPr lang="en-US" dirty="0"/>
              <a:t>Level 1 text</a:t>
            </a:r>
          </a:p>
          <a:p>
            <a:pPr lvl="2"/>
            <a:r>
              <a:rPr lang="en-US" dirty="0"/>
              <a:t>Level 2 text</a:t>
            </a:r>
          </a:p>
          <a:p>
            <a:pPr lvl="3"/>
            <a:r>
              <a:rPr lang="en-US" dirty="0"/>
              <a:t>Level 3 text</a:t>
            </a:r>
          </a:p>
          <a:p>
            <a:pPr lvl="4"/>
            <a:r>
              <a:rPr lang="en-US" dirty="0"/>
              <a:t>Level 4 text</a:t>
            </a:r>
          </a:p>
          <a:p>
            <a:pPr lvl="4"/>
            <a:endParaRPr lang="en-US" dirty="0"/>
          </a:p>
        </p:txBody>
      </p:sp>
      <p:sp>
        <p:nvSpPr>
          <p:cNvPr id="19" name="Content Placeholder 2">
            <a:extLst>
              <a:ext uri="{FF2B5EF4-FFF2-40B4-BE49-F238E27FC236}">
                <a16:creationId xmlns:a16="http://schemas.microsoft.com/office/drawing/2014/main" id="{412F81C6-976F-8E46-9726-C1199B9E693F}"/>
              </a:ext>
            </a:extLst>
          </p:cNvPr>
          <p:cNvSpPr>
            <a:spLocks noGrp="1"/>
          </p:cNvSpPr>
          <p:nvPr>
            <p:ph idx="19" hasCustomPrompt="1"/>
          </p:nvPr>
        </p:nvSpPr>
        <p:spPr>
          <a:xfrm>
            <a:off x="7985125" y="2095503"/>
            <a:ext cx="3502152" cy="4114798"/>
          </a:xfrm>
        </p:spPr>
        <p:txBody>
          <a:bodyPr/>
          <a:lstStyle>
            <a:lvl1pPr>
              <a:lnSpc>
                <a:spcPct val="85000"/>
              </a:lnSpc>
              <a:spcAft>
                <a:spcPts val="2400"/>
              </a:spcAft>
              <a:buClr>
                <a:srgbClr val="C8FF08"/>
              </a:buClr>
              <a:defRPr sz="7200">
                <a:solidFill>
                  <a:srgbClr val="C8FF08"/>
                </a:solidFill>
                <a:latin typeface="Sons Condensed Extrabold" panose="02060906060206060203" pitchFamily="18" charset="0"/>
              </a:defRPr>
            </a:lvl1pPr>
            <a:lvl2pPr marL="0" indent="0">
              <a:buClr>
                <a:srgbClr val="C8FF08"/>
              </a:buClr>
              <a:buNone/>
              <a:defRPr>
                <a:solidFill>
                  <a:schemeClr val="bg1"/>
                </a:solidFill>
              </a:defRPr>
            </a:lvl2pPr>
            <a:lvl3pPr marL="174625" indent="-174625">
              <a:buClr>
                <a:schemeClr val="bg1"/>
              </a:buClr>
              <a:buFont typeface="Arial" panose="020B0604020202020204" pitchFamily="34" charset="0"/>
              <a:buChar char="•"/>
              <a:defRPr>
                <a:solidFill>
                  <a:schemeClr val="bg1"/>
                </a:solidFill>
              </a:defRPr>
            </a:lvl3pPr>
            <a:lvl4pPr marL="365760" indent="-182880">
              <a:buClr>
                <a:schemeClr val="bg1"/>
              </a:buClr>
              <a:buFont typeface="Arial"/>
              <a:buChar char="–"/>
              <a:defRPr>
                <a:solidFill>
                  <a:schemeClr val="bg1"/>
                </a:solidFill>
              </a:defRPr>
            </a:lvl4pPr>
            <a:lvl5pPr marL="548640">
              <a:buClr>
                <a:schemeClr val="bg1"/>
              </a:buClr>
              <a:defRPr>
                <a:solidFill>
                  <a:schemeClr val="bg1"/>
                </a:solidFill>
              </a:defRPr>
            </a:lvl5pPr>
          </a:lstStyle>
          <a:p>
            <a:pPr lvl="0"/>
            <a:r>
              <a:rPr lang="en-US" dirty="0"/>
              <a:t>##</a:t>
            </a:r>
          </a:p>
          <a:p>
            <a:pPr lvl="1"/>
            <a:r>
              <a:rPr lang="en-US" dirty="0"/>
              <a:t>Level 1 text</a:t>
            </a:r>
          </a:p>
          <a:p>
            <a:pPr lvl="2"/>
            <a:r>
              <a:rPr lang="en-US" dirty="0"/>
              <a:t>Level 2 text</a:t>
            </a:r>
          </a:p>
          <a:p>
            <a:pPr lvl="3"/>
            <a:r>
              <a:rPr lang="en-US" dirty="0"/>
              <a:t>Level 3 text</a:t>
            </a:r>
          </a:p>
          <a:p>
            <a:pPr lvl="4"/>
            <a:r>
              <a:rPr lang="en-US" dirty="0"/>
              <a:t>Level 4 text</a:t>
            </a:r>
          </a:p>
          <a:p>
            <a:pPr lvl="4"/>
            <a:endParaRPr lang="en-US" dirty="0"/>
          </a:p>
        </p:txBody>
      </p:sp>
      <p:cxnSp>
        <p:nvCxnSpPr>
          <p:cNvPr id="4" name="Straight Connector 3">
            <a:extLst>
              <a:ext uri="{FF2B5EF4-FFF2-40B4-BE49-F238E27FC236}">
                <a16:creationId xmlns:a16="http://schemas.microsoft.com/office/drawing/2014/main" id="{DB938AA9-AA7F-CA72-4172-840511A5C2E9}"/>
              </a:ext>
            </a:extLst>
          </p:cNvPr>
          <p:cNvCxnSpPr>
            <a:cxnSpLocks/>
          </p:cNvCxnSpPr>
          <p:nvPr userDrawn="1"/>
        </p:nvCxnSpPr>
        <p:spPr>
          <a:xfrm>
            <a:off x="4062828" y="1402915"/>
            <a:ext cx="0" cy="4807385"/>
          </a:xfrm>
          <a:prstGeom prst="line">
            <a:avLst/>
          </a:prstGeom>
          <a:ln w="19050">
            <a:solidFill>
              <a:srgbClr val="C8FF08"/>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B476105A-C9A5-9304-6A7E-4ABF0C6AAB07}"/>
              </a:ext>
            </a:extLst>
          </p:cNvPr>
          <p:cNvCxnSpPr>
            <a:cxnSpLocks/>
          </p:cNvCxnSpPr>
          <p:nvPr userDrawn="1"/>
        </p:nvCxnSpPr>
        <p:spPr>
          <a:xfrm>
            <a:off x="7848132" y="1402915"/>
            <a:ext cx="0" cy="4807385"/>
          </a:xfrm>
          <a:prstGeom prst="line">
            <a:avLst/>
          </a:prstGeom>
          <a:ln w="19050">
            <a:solidFill>
              <a:srgbClr val="C8FF08"/>
            </a:solidFill>
          </a:ln>
        </p:spPr>
        <p:style>
          <a:lnRef idx="1">
            <a:schemeClr val="accent1"/>
          </a:lnRef>
          <a:fillRef idx="0">
            <a:schemeClr val="accent1"/>
          </a:fillRef>
          <a:effectRef idx="0">
            <a:schemeClr val="accent1"/>
          </a:effectRef>
          <a:fontRef idx="minor">
            <a:schemeClr val="tx1"/>
          </a:fontRef>
        </p:style>
      </p:cxnSp>
      <p:pic>
        <p:nvPicPr>
          <p:cNvPr id="8" name="Picture 7" descr="Text&#10;&#10;Description automatically generated">
            <a:extLst>
              <a:ext uri="{FF2B5EF4-FFF2-40B4-BE49-F238E27FC236}">
                <a16:creationId xmlns:a16="http://schemas.microsoft.com/office/drawing/2014/main" id="{0D252868-F7F1-C0A1-E4BB-8630DDD8758E}"/>
              </a:ext>
            </a:extLst>
          </p:cNvPr>
          <p:cNvPicPr>
            <a:picLocks noChangeAspect="1"/>
          </p:cNvPicPr>
          <p:nvPr userDrawn="1"/>
        </p:nvPicPr>
        <p:blipFill>
          <a:blip r:embed="rId2"/>
          <a:stretch>
            <a:fillRect/>
          </a:stretch>
        </p:blipFill>
        <p:spPr>
          <a:xfrm>
            <a:off x="10309857" y="339154"/>
            <a:ext cx="1553489" cy="485273"/>
          </a:xfrm>
          <a:prstGeom prst="rect">
            <a:avLst/>
          </a:prstGeom>
        </p:spPr>
      </p:pic>
    </p:spTree>
    <p:extLst>
      <p:ext uri="{BB962C8B-B14F-4D97-AF65-F5344CB8AC3E}">
        <p14:creationId xmlns:p14="http://schemas.microsoft.com/office/powerpoint/2010/main" val="124907409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2650">
          <p15:clr>
            <a:srgbClr val="FBAE40"/>
          </p15:clr>
        </p15:guide>
        <p15:guide id="2" pos="5030">
          <p15:clr>
            <a:srgbClr val="FBAE40"/>
          </p15:clr>
        </p15:guide>
        <p15:guide id="3" orient="horz" pos="888" userDrawn="1">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Medium Stat 1">
    <p:bg>
      <p:bgPr>
        <a:solidFill>
          <a:srgbClr val="005E60"/>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chemeClr val="bg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chemeClr val="bg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0" y="419101"/>
            <a:ext cx="9569725" cy="457020"/>
          </a:xfrm>
        </p:spPr>
        <p:txBody>
          <a:bodyPr/>
          <a:lstStyle>
            <a:lvl1pPr>
              <a:defRPr>
                <a:solidFill>
                  <a:schemeClr val="bg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560675" y="2095501"/>
            <a:ext cx="3502152" cy="4114799"/>
          </a:xfrm>
        </p:spPr>
        <p:txBody>
          <a:bodyPr/>
          <a:lstStyle>
            <a:lvl1pPr>
              <a:lnSpc>
                <a:spcPct val="85000"/>
              </a:lnSpc>
              <a:spcAft>
                <a:spcPts val="2400"/>
              </a:spcAft>
              <a:defRPr sz="9600">
                <a:solidFill>
                  <a:srgbClr val="C8FF08"/>
                </a:solidFill>
                <a:latin typeface="Sons Condensed Extrabold" panose="02060906060206060203" pitchFamily="18" charset="0"/>
              </a:defRPr>
            </a:lvl1pPr>
            <a:lvl2pPr marL="0" indent="0">
              <a:buClr>
                <a:schemeClr val="bg1"/>
              </a:buClr>
              <a:buNone/>
              <a:defRPr>
                <a:solidFill>
                  <a:schemeClr val="bg1"/>
                </a:solidFill>
              </a:defRPr>
            </a:lvl2pPr>
            <a:lvl3pPr marL="174625" indent="-174625">
              <a:buClr>
                <a:schemeClr val="bg1"/>
              </a:buClr>
              <a:buFont typeface="Arial" panose="020B0604020202020204" pitchFamily="34" charset="0"/>
              <a:buChar char="•"/>
              <a:defRPr>
                <a:solidFill>
                  <a:schemeClr val="bg1"/>
                </a:solidFill>
              </a:defRPr>
            </a:lvl3pPr>
            <a:lvl4pPr marL="365760" indent="-182880">
              <a:buClr>
                <a:schemeClr val="bg1"/>
              </a:buClr>
              <a:buFont typeface="Arial"/>
              <a:buChar char="–"/>
              <a:defRPr>
                <a:solidFill>
                  <a:schemeClr val="bg1"/>
                </a:solidFill>
              </a:defRPr>
            </a:lvl4pPr>
            <a:lvl5pPr marL="548640">
              <a:buClr>
                <a:schemeClr val="bg1"/>
              </a:buClr>
              <a:defRPr>
                <a:solidFill>
                  <a:schemeClr val="bg1"/>
                </a:solidFill>
              </a:defRPr>
            </a:lvl5pPr>
          </a:lstStyle>
          <a:p>
            <a:pPr lvl="0"/>
            <a:r>
              <a:rPr lang="en-US" dirty="0"/>
              <a:t>##</a:t>
            </a:r>
          </a:p>
          <a:p>
            <a:pPr lvl="1"/>
            <a:r>
              <a:rPr lang="en-US" dirty="0"/>
              <a:t>Level 1 text</a:t>
            </a:r>
          </a:p>
          <a:p>
            <a:pPr lvl="2"/>
            <a:r>
              <a:rPr lang="en-US" dirty="0"/>
              <a:t>Level 2 text</a:t>
            </a:r>
          </a:p>
          <a:p>
            <a:pPr lvl="3"/>
            <a:r>
              <a:rPr lang="en-US" dirty="0"/>
              <a:t>Level 3 text</a:t>
            </a:r>
          </a:p>
          <a:p>
            <a:pPr lvl="4"/>
            <a:r>
              <a:rPr lang="en-US" dirty="0"/>
              <a:t>Level 4 text</a:t>
            </a:r>
          </a:p>
          <a:p>
            <a:pPr lvl="4"/>
            <a:endParaRPr lang="en-US" dirty="0"/>
          </a:p>
        </p:txBody>
      </p:sp>
      <p:cxnSp>
        <p:nvCxnSpPr>
          <p:cNvPr id="8" name="Straight Connector 7">
            <a:extLst>
              <a:ext uri="{FF2B5EF4-FFF2-40B4-BE49-F238E27FC236}">
                <a16:creationId xmlns:a16="http://schemas.microsoft.com/office/drawing/2014/main" id="{361B55D1-80E8-FE17-86A3-84686B81A692}"/>
              </a:ext>
            </a:extLst>
          </p:cNvPr>
          <p:cNvCxnSpPr>
            <a:cxnSpLocks/>
          </p:cNvCxnSpPr>
          <p:nvPr userDrawn="1"/>
        </p:nvCxnSpPr>
        <p:spPr>
          <a:xfrm>
            <a:off x="419100" y="1402915"/>
            <a:ext cx="0" cy="4807385"/>
          </a:xfrm>
          <a:prstGeom prst="line">
            <a:avLst/>
          </a:prstGeom>
          <a:ln w="19050">
            <a:solidFill>
              <a:srgbClr val="C8FF08"/>
            </a:solidFill>
          </a:ln>
        </p:spPr>
        <p:style>
          <a:lnRef idx="1">
            <a:schemeClr val="accent1"/>
          </a:lnRef>
          <a:fillRef idx="0">
            <a:schemeClr val="accent1"/>
          </a:fillRef>
          <a:effectRef idx="0">
            <a:schemeClr val="accent1"/>
          </a:effectRef>
          <a:fontRef idx="minor">
            <a:schemeClr val="tx1"/>
          </a:fontRef>
        </p:style>
      </p:cxnSp>
      <p:sp>
        <p:nvSpPr>
          <p:cNvPr id="9" name="Text Placeholder 10">
            <a:extLst>
              <a:ext uri="{FF2B5EF4-FFF2-40B4-BE49-F238E27FC236}">
                <a16:creationId xmlns:a16="http://schemas.microsoft.com/office/drawing/2014/main" id="{4AFF6E11-C545-F91D-9E64-2C4D90D894F1}"/>
              </a:ext>
            </a:extLst>
          </p:cNvPr>
          <p:cNvSpPr>
            <a:spLocks noGrp="1"/>
          </p:cNvSpPr>
          <p:nvPr>
            <p:ph type="body" sz="quarter" idx="17"/>
          </p:nvPr>
        </p:nvSpPr>
        <p:spPr>
          <a:xfrm>
            <a:off x="560675" y="1403350"/>
            <a:ext cx="3502152" cy="692150"/>
          </a:xfrm>
        </p:spPr>
        <p:txBody>
          <a:bodyPr/>
          <a:lstStyle>
            <a:lvl1pPr>
              <a:spcAft>
                <a:spcPts val="0"/>
              </a:spcAft>
              <a:defRPr b="1">
                <a:solidFill>
                  <a:schemeClr val="bg1"/>
                </a:solidFill>
              </a:defRPr>
            </a:lvl1pPr>
          </a:lstStyle>
          <a:p>
            <a:pPr lvl="0"/>
            <a:r>
              <a:rPr lang="en-US"/>
              <a:t>Click to edit Master text styles</a:t>
            </a:r>
          </a:p>
        </p:txBody>
      </p:sp>
      <p:pic>
        <p:nvPicPr>
          <p:cNvPr id="4" name="Picture 3" descr="Text&#10;&#10;Description automatically generated">
            <a:extLst>
              <a:ext uri="{FF2B5EF4-FFF2-40B4-BE49-F238E27FC236}">
                <a16:creationId xmlns:a16="http://schemas.microsoft.com/office/drawing/2014/main" id="{CC81F1F2-00A2-8A73-11A9-FF59CE240F80}"/>
              </a:ext>
            </a:extLst>
          </p:cNvPr>
          <p:cNvPicPr>
            <a:picLocks noChangeAspect="1"/>
          </p:cNvPicPr>
          <p:nvPr userDrawn="1"/>
        </p:nvPicPr>
        <p:blipFill>
          <a:blip r:embed="rId2"/>
          <a:stretch>
            <a:fillRect/>
          </a:stretch>
        </p:blipFill>
        <p:spPr>
          <a:xfrm>
            <a:off x="10309857" y="339154"/>
            <a:ext cx="1553489" cy="485273"/>
          </a:xfrm>
          <a:prstGeom prst="rect">
            <a:avLst/>
          </a:prstGeom>
        </p:spPr>
      </p:pic>
      <p:sp>
        <p:nvSpPr>
          <p:cNvPr id="10" name="Picture Placeholder 6">
            <a:extLst>
              <a:ext uri="{FF2B5EF4-FFF2-40B4-BE49-F238E27FC236}">
                <a16:creationId xmlns:a16="http://schemas.microsoft.com/office/drawing/2014/main" id="{71A28561-E9BE-F7BE-7CA1-61B13B003AE0}"/>
              </a:ext>
            </a:extLst>
          </p:cNvPr>
          <p:cNvSpPr>
            <a:spLocks noGrp="1"/>
          </p:cNvSpPr>
          <p:nvPr>
            <p:ph type="pic" sz="quarter" idx="13"/>
          </p:nvPr>
        </p:nvSpPr>
        <p:spPr>
          <a:xfrm>
            <a:off x="4409575" y="1403350"/>
            <a:ext cx="7363326" cy="4806950"/>
          </a:xfrm>
          <a:solidFill>
            <a:schemeClr val="accent3"/>
          </a:solidFill>
        </p:spPr>
        <p:txBody>
          <a:bodyPr/>
          <a:lstStyle>
            <a:lvl1pPr>
              <a:defRPr>
                <a:solidFill>
                  <a:schemeClr val="tx2"/>
                </a:solidFill>
              </a:defRPr>
            </a:lvl1pPr>
          </a:lstStyle>
          <a:p>
            <a:r>
              <a:rPr lang="en-US"/>
              <a:t>Click icon to add picture</a:t>
            </a:r>
            <a:endParaRPr lang="en-US" dirty="0"/>
          </a:p>
        </p:txBody>
      </p:sp>
    </p:spTree>
    <p:extLst>
      <p:ext uri="{BB962C8B-B14F-4D97-AF65-F5344CB8AC3E}">
        <p14:creationId xmlns:p14="http://schemas.microsoft.com/office/powerpoint/2010/main" val="141622570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4" orient="horz" pos="884" userDrawn="1">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Medium Stat 3">
    <p:bg>
      <p:bgPr>
        <a:solidFill>
          <a:schemeClr val="bg1"/>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rgbClr val="21212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rgbClr val="21212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0" y="419101"/>
            <a:ext cx="9321247" cy="457020"/>
          </a:xfrm>
        </p:spPr>
        <p:txBody>
          <a:bodyPr/>
          <a:lstStyle>
            <a:lvl1pPr>
              <a:defRPr>
                <a:solidFill>
                  <a:srgbClr val="005E60"/>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560675" y="2095501"/>
            <a:ext cx="3502152" cy="4114799"/>
          </a:xfrm>
        </p:spPr>
        <p:txBody>
          <a:bodyPr/>
          <a:lstStyle>
            <a:lvl1pPr>
              <a:lnSpc>
                <a:spcPct val="85000"/>
              </a:lnSpc>
              <a:spcAft>
                <a:spcPts val="2400"/>
              </a:spcAft>
              <a:buClr>
                <a:srgbClr val="212121"/>
              </a:buClr>
              <a:defRPr sz="9600">
                <a:solidFill>
                  <a:srgbClr val="005E60"/>
                </a:solidFill>
                <a:latin typeface="Sons Condensed Extrabold" panose="02060906060206060203" pitchFamily="18" charset="0"/>
              </a:defRPr>
            </a:lvl1pPr>
            <a:lvl2pPr marL="0" indent="0">
              <a:buClr>
                <a:srgbClr val="212121"/>
              </a:buClr>
              <a:buNone/>
              <a:defRPr>
                <a:solidFill>
                  <a:srgbClr val="212121"/>
                </a:solidFill>
              </a:defRPr>
            </a:lvl2pPr>
            <a:lvl3pPr marL="174625" indent="-174625">
              <a:buClr>
                <a:srgbClr val="212121"/>
              </a:buClr>
              <a:buFont typeface="Arial" panose="020B0604020202020204" pitchFamily="34" charset="0"/>
              <a:buChar char="•"/>
              <a:defRPr>
                <a:solidFill>
                  <a:srgbClr val="212121"/>
                </a:solidFill>
              </a:defRPr>
            </a:lvl3pPr>
            <a:lvl4pPr marL="365760" indent="-182880">
              <a:buClr>
                <a:srgbClr val="212121"/>
              </a:buClr>
              <a:buFont typeface="Arial"/>
              <a:buChar char="–"/>
              <a:defRPr>
                <a:solidFill>
                  <a:srgbClr val="212121"/>
                </a:solidFill>
              </a:defRPr>
            </a:lvl4pPr>
            <a:lvl5pPr marL="548640">
              <a:buClr>
                <a:srgbClr val="212121"/>
              </a:buClr>
              <a:defRPr>
                <a:solidFill>
                  <a:srgbClr val="212121"/>
                </a:solidFill>
              </a:defRPr>
            </a:lvl5pPr>
          </a:lstStyle>
          <a:p>
            <a:pPr lvl="0"/>
            <a:r>
              <a:rPr lang="en-US" dirty="0"/>
              <a:t>##</a:t>
            </a:r>
          </a:p>
          <a:p>
            <a:pPr lvl="1"/>
            <a:r>
              <a:rPr lang="en-US" dirty="0"/>
              <a:t>Level 1 text</a:t>
            </a:r>
          </a:p>
          <a:p>
            <a:pPr lvl="2"/>
            <a:r>
              <a:rPr lang="en-US" dirty="0"/>
              <a:t>Level 2 text</a:t>
            </a:r>
          </a:p>
          <a:p>
            <a:pPr lvl="3"/>
            <a:r>
              <a:rPr lang="en-US" dirty="0"/>
              <a:t>Level 3 text</a:t>
            </a:r>
          </a:p>
          <a:p>
            <a:pPr lvl="4"/>
            <a:r>
              <a:rPr lang="en-US" dirty="0"/>
              <a:t>Level 4 text</a:t>
            </a:r>
          </a:p>
          <a:p>
            <a:pPr lvl="4"/>
            <a:endParaRPr lang="en-US" dirty="0"/>
          </a:p>
        </p:txBody>
      </p:sp>
      <p:cxnSp>
        <p:nvCxnSpPr>
          <p:cNvPr id="8" name="Straight Connector 7">
            <a:extLst>
              <a:ext uri="{FF2B5EF4-FFF2-40B4-BE49-F238E27FC236}">
                <a16:creationId xmlns:a16="http://schemas.microsoft.com/office/drawing/2014/main" id="{361B55D1-80E8-FE17-86A3-84686B81A692}"/>
              </a:ext>
            </a:extLst>
          </p:cNvPr>
          <p:cNvCxnSpPr>
            <a:cxnSpLocks/>
          </p:cNvCxnSpPr>
          <p:nvPr userDrawn="1"/>
        </p:nvCxnSpPr>
        <p:spPr>
          <a:xfrm>
            <a:off x="419100" y="1402915"/>
            <a:ext cx="0" cy="4807385"/>
          </a:xfrm>
          <a:prstGeom prst="line">
            <a:avLst/>
          </a:prstGeom>
          <a:ln w="19050">
            <a:solidFill>
              <a:srgbClr val="005E60"/>
            </a:solidFill>
          </a:ln>
        </p:spPr>
        <p:style>
          <a:lnRef idx="1">
            <a:schemeClr val="accent1"/>
          </a:lnRef>
          <a:fillRef idx="0">
            <a:schemeClr val="accent1"/>
          </a:fillRef>
          <a:effectRef idx="0">
            <a:schemeClr val="accent1"/>
          </a:effectRef>
          <a:fontRef idx="minor">
            <a:schemeClr val="tx1"/>
          </a:fontRef>
        </p:style>
      </p:cxnSp>
      <p:sp>
        <p:nvSpPr>
          <p:cNvPr id="9" name="Text Placeholder 10">
            <a:extLst>
              <a:ext uri="{FF2B5EF4-FFF2-40B4-BE49-F238E27FC236}">
                <a16:creationId xmlns:a16="http://schemas.microsoft.com/office/drawing/2014/main" id="{4AFF6E11-C545-F91D-9E64-2C4D90D894F1}"/>
              </a:ext>
            </a:extLst>
          </p:cNvPr>
          <p:cNvSpPr>
            <a:spLocks noGrp="1"/>
          </p:cNvSpPr>
          <p:nvPr>
            <p:ph type="body" sz="quarter" idx="17"/>
          </p:nvPr>
        </p:nvSpPr>
        <p:spPr>
          <a:xfrm>
            <a:off x="560675" y="1403350"/>
            <a:ext cx="3502152" cy="692150"/>
          </a:xfrm>
        </p:spPr>
        <p:txBody>
          <a:bodyPr/>
          <a:lstStyle>
            <a:lvl1pPr>
              <a:spcAft>
                <a:spcPts val="0"/>
              </a:spcAft>
              <a:defRPr b="1">
                <a:solidFill>
                  <a:srgbClr val="212121"/>
                </a:solidFill>
              </a:defRPr>
            </a:lvl1pPr>
          </a:lstStyle>
          <a:p>
            <a:pPr lvl="0"/>
            <a:r>
              <a:rPr lang="en-US"/>
              <a:t>Click to edit Master text styles</a:t>
            </a:r>
          </a:p>
        </p:txBody>
      </p:sp>
      <p:pic>
        <p:nvPicPr>
          <p:cNvPr id="7" name="Picture 6" descr="Text&#10;&#10;Description automatically generated">
            <a:extLst>
              <a:ext uri="{FF2B5EF4-FFF2-40B4-BE49-F238E27FC236}">
                <a16:creationId xmlns:a16="http://schemas.microsoft.com/office/drawing/2014/main" id="{AAF6CB12-6043-6858-0E99-4D0C63CFABAD}"/>
              </a:ext>
            </a:extLst>
          </p:cNvPr>
          <p:cNvPicPr>
            <a:picLocks noChangeAspect="1"/>
          </p:cNvPicPr>
          <p:nvPr userDrawn="1"/>
        </p:nvPicPr>
        <p:blipFill>
          <a:blip r:embed="rId2"/>
          <a:stretch>
            <a:fillRect/>
          </a:stretch>
        </p:blipFill>
        <p:spPr>
          <a:xfrm>
            <a:off x="10309860" y="339154"/>
            <a:ext cx="1553486" cy="485273"/>
          </a:xfrm>
          <a:prstGeom prst="rect">
            <a:avLst/>
          </a:prstGeom>
        </p:spPr>
      </p:pic>
      <p:sp>
        <p:nvSpPr>
          <p:cNvPr id="11" name="Picture Placeholder 6">
            <a:extLst>
              <a:ext uri="{FF2B5EF4-FFF2-40B4-BE49-F238E27FC236}">
                <a16:creationId xmlns:a16="http://schemas.microsoft.com/office/drawing/2014/main" id="{D31B6C8E-F2DD-F24A-E739-15C9300FE423}"/>
              </a:ext>
            </a:extLst>
          </p:cNvPr>
          <p:cNvSpPr>
            <a:spLocks noGrp="1"/>
          </p:cNvSpPr>
          <p:nvPr>
            <p:ph type="pic" sz="quarter" idx="13"/>
          </p:nvPr>
        </p:nvSpPr>
        <p:spPr>
          <a:xfrm>
            <a:off x="4409575" y="1403350"/>
            <a:ext cx="7363326" cy="4806950"/>
          </a:xfrm>
          <a:solidFill>
            <a:schemeClr val="accent3"/>
          </a:solidFill>
        </p:spPr>
        <p:txBody>
          <a:bodyPr/>
          <a:lstStyle>
            <a:lvl1pPr>
              <a:defRPr>
                <a:solidFill>
                  <a:schemeClr val="tx2"/>
                </a:solidFill>
              </a:defRPr>
            </a:lvl1pPr>
          </a:lstStyle>
          <a:p>
            <a:r>
              <a:rPr lang="en-US"/>
              <a:t>Click icon to add picture</a:t>
            </a:r>
            <a:endParaRPr lang="en-US" dirty="0"/>
          </a:p>
        </p:txBody>
      </p:sp>
    </p:spTree>
    <p:extLst>
      <p:ext uri="{BB962C8B-B14F-4D97-AF65-F5344CB8AC3E}">
        <p14:creationId xmlns:p14="http://schemas.microsoft.com/office/powerpoint/2010/main" val="226070892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4" orient="horz" pos="884">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Large Stat 1">
    <p:bg>
      <p:bgPr>
        <a:solidFill>
          <a:schemeClr val="bg1"/>
        </a:solidFill>
        <a:effectLst/>
      </p:bgPr>
    </p:bg>
    <p:spTree>
      <p:nvGrpSpPr>
        <p:cNvPr id="1" name=""/>
        <p:cNvGrpSpPr/>
        <p:nvPr/>
      </p:nvGrpSpPr>
      <p:grpSpPr>
        <a:xfrm>
          <a:off x="0" y="0"/>
          <a:ext cx="0" cy="0"/>
          <a:chOff x="0" y="0"/>
          <a:chExt cx="0" cy="0"/>
        </a:xfrm>
      </p:grpSpPr>
      <p:sp>
        <p:nvSpPr>
          <p:cNvPr id="4" name="Text Placeholder 4">
            <a:extLst>
              <a:ext uri="{FF2B5EF4-FFF2-40B4-BE49-F238E27FC236}">
                <a16:creationId xmlns:a16="http://schemas.microsoft.com/office/drawing/2014/main" id="{AABF08DC-CB35-0F04-05DA-1827B5142E52}"/>
              </a:ext>
            </a:extLst>
          </p:cNvPr>
          <p:cNvSpPr>
            <a:spLocks noGrp="1"/>
          </p:cNvSpPr>
          <p:nvPr>
            <p:ph type="body" sz="quarter" idx="4294967295" hasCustomPrompt="1"/>
          </p:nvPr>
        </p:nvSpPr>
        <p:spPr>
          <a:xfrm>
            <a:off x="429039" y="2405291"/>
            <a:ext cx="11353800" cy="4033608"/>
          </a:xfrm>
        </p:spPr>
        <p:txBody>
          <a:bodyPr anchor="t"/>
          <a:lstStyle>
            <a:lvl1pPr>
              <a:lnSpc>
                <a:spcPts val="40000"/>
              </a:lnSpc>
              <a:spcAft>
                <a:spcPts val="0"/>
              </a:spcAft>
              <a:defRPr sz="49600">
                <a:solidFill>
                  <a:schemeClr val="bg2"/>
                </a:solidFill>
                <a:latin typeface="Sons Condensed Extrabold" panose="02060906060206060203" pitchFamily="18" charset="0"/>
              </a:defRPr>
            </a:lvl1pPr>
          </a:lstStyle>
          <a:p>
            <a:r>
              <a:rPr lang="en-US" dirty="0"/>
              <a:t>##</a:t>
            </a:r>
          </a:p>
        </p:txBody>
      </p:sp>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rgbClr val="21212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rgbClr val="21212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0" y="419101"/>
            <a:ext cx="9529970" cy="457020"/>
          </a:xfrm>
        </p:spPr>
        <p:txBody>
          <a:bodyPr/>
          <a:lstStyle>
            <a:lvl1pPr>
              <a:defRPr>
                <a:solidFill>
                  <a:schemeClr val="tx1"/>
                </a:solidFill>
              </a:defRPr>
            </a:lvl1pPr>
          </a:lstStyle>
          <a:p>
            <a:r>
              <a:rPr lang="en-US"/>
              <a:t>Click to edit Master title style</a:t>
            </a:r>
            <a:endParaRPr lang="en-US" dirty="0"/>
          </a:p>
        </p:txBody>
      </p:sp>
      <p:pic>
        <p:nvPicPr>
          <p:cNvPr id="3" name="Picture 2" descr="Text&#10;&#10;Description automatically generated">
            <a:extLst>
              <a:ext uri="{FF2B5EF4-FFF2-40B4-BE49-F238E27FC236}">
                <a16:creationId xmlns:a16="http://schemas.microsoft.com/office/drawing/2014/main" id="{1814A848-6923-A1BC-E08A-7728C5A4BCCD}"/>
              </a:ext>
            </a:extLst>
          </p:cNvPr>
          <p:cNvPicPr>
            <a:picLocks noChangeAspect="1"/>
          </p:cNvPicPr>
          <p:nvPr userDrawn="1"/>
        </p:nvPicPr>
        <p:blipFill>
          <a:blip r:embed="rId2"/>
          <a:stretch>
            <a:fillRect/>
          </a:stretch>
        </p:blipFill>
        <p:spPr>
          <a:xfrm>
            <a:off x="10309860" y="339154"/>
            <a:ext cx="1553486" cy="485273"/>
          </a:xfrm>
          <a:prstGeom prst="rect">
            <a:avLst/>
          </a:prstGeom>
        </p:spPr>
      </p:pic>
    </p:spTree>
    <p:extLst>
      <p:ext uri="{BB962C8B-B14F-4D97-AF65-F5344CB8AC3E}">
        <p14:creationId xmlns:p14="http://schemas.microsoft.com/office/powerpoint/2010/main" val="342000664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4" orient="horz" pos="884">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Large Stat 2">
    <p:bg>
      <p:bgPr>
        <a:solidFill>
          <a:schemeClr val="tx1"/>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chemeClr val="bg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chemeClr val="bg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0" y="419101"/>
            <a:ext cx="9569726" cy="457020"/>
          </a:xfrm>
          <a:noFill/>
        </p:spPr>
        <p:txBody>
          <a:bodyPr/>
          <a:lstStyle>
            <a:lvl1pPr>
              <a:defRPr>
                <a:solidFill>
                  <a:schemeClr val="bg1"/>
                </a:solidFill>
              </a:defRPr>
            </a:lvl1pPr>
          </a:lstStyle>
          <a:p>
            <a:r>
              <a:rPr lang="en-US"/>
              <a:t>Click to edit Master title style</a:t>
            </a:r>
            <a:endParaRPr lang="en-US" dirty="0"/>
          </a:p>
        </p:txBody>
      </p:sp>
      <p:pic>
        <p:nvPicPr>
          <p:cNvPr id="7" name="Picture 6" descr="Text&#10;&#10;Description automatically generated">
            <a:extLst>
              <a:ext uri="{FF2B5EF4-FFF2-40B4-BE49-F238E27FC236}">
                <a16:creationId xmlns:a16="http://schemas.microsoft.com/office/drawing/2014/main" id="{60FA68EB-1DE5-F3BC-29A5-0AAC8831E29A}"/>
              </a:ext>
            </a:extLst>
          </p:cNvPr>
          <p:cNvPicPr>
            <a:picLocks noChangeAspect="1"/>
          </p:cNvPicPr>
          <p:nvPr userDrawn="1"/>
        </p:nvPicPr>
        <p:blipFill>
          <a:blip r:embed="rId2"/>
          <a:stretch>
            <a:fillRect/>
          </a:stretch>
        </p:blipFill>
        <p:spPr>
          <a:xfrm>
            <a:off x="10309857" y="339154"/>
            <a:ext cx="1553489" cy="485273"/>
          </a:xfrm>
          <a:prstGeom prst="rect">
            <a:avLst/>
          </a:prstGeom>
        </p:spPr>
      </p:pic>
      <p:sp>
        <p:nvSpPr>
          <p:cNvPr id="3" name="Text Placeholder 4">
            <a:extLst>
              <a:ext uri="{FF2B5EF4-FFF2-40B4-BE49-F238E27FC236}">
                <a16:creationId xmlns:a16="http://schemas.microsoft.com/office/drawing/2014/main" id="{8005F10C-0E79-4A3F-86CA-73848D7D1732}"/>
              </a:ext>
            </a:extLst>
          </p:cNvPr>
          <p:cNvSpPr>
            <a:spLocks noGrp="1"/>
          </p:cNvSpPr>
          <p:nvPr>
            <p:ph type="body" sz="quarter" idx="4294967295" hasCustomPrompt="1"/>
          </p:nvPr>
        </p:nvSpPr>
        <p:spPr>
          <a:xfrm>
            <a:off x="429039" y="2405291"/>
            <a:ext cx="11353800" cy="4033608"/>
          </a:xfrm>
        </p:spPr>
        <p:txBody>
          <a:bodyPr anchor="t"/>
          <a:lstStyle>
            <a:lvl1pPr>
              <a:lnSpc>
                <a:spcPts val="40000"/>
              </a:lnSpc>
              <a:spcAft>
                <a:spcPts val="0"/>
              </a:spcAft>
              <a:defRPr sz="49600">
                <a:solidFill>
                  <a:schemeClr val="bg2"/>
                </a:solidFill>
                <a:latin typeface="Sons Condensed Extrabold" panose="02060906060206060203" pitchFamily="18" charset="0"/>
              </a:defRPr>
            </a:lvl1pPr>
          </a:lstStyle>
          <a:p>
            <a:r>
              <a:rPr lang="en-US" dirty="0"/>
              <a:t>##</a:t>
            </a:r>
          </a:p>
        </p:txBody>
      </p:sp>
    </p:spTree>
    <p:extLst>
      <p:ext uri="{BB962C8B-B14F-4D97-AF65-F5344CB8AC3E}">
        <p14:creationId xmlns:p14="http://schemas.microsoft.com/office/powerpoint/2010/main" val="227624679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3" orient="horz" pos="1320">
          <p15:clr>
            <a:srgbClr val="FBAE40"/>
          </p15:clr>
        </p15:guide>
        <p15:guide id="4" orient="horz" pos="884">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blank" preserve="1">
  <p:cSld name="Sign-off">
    <p:bg>
      <p:bgRef idx="1001">
        <a:schemeClr val="bg1"/>
      </p:bgRef>
    </p:bg>
    <p:spTree>
      <p:nvGrpSpPr>
        <p:cNvPr id="1" name=""/>
        <p:cNvGrpSpPr/>
        <p:nvPr/>
      </p:nvGrpSpPr>
      <p:grpSpPr>
        <a:xfrm>
          <a:off x="0" y="0"/>
          <a:ext cx="0" cy="0"/>
          <a:chOff x="0" y="0"/>
          <a:chExt cx="0" cy="0"/>
        </a:xfrm>
      </p:grpSpPr>
      <p:pic>
        <p:nvPicPr>
          <p:cNvPr id="3" name="Picture 2" descr="Text&#10;&#10;Description automatically generated">
            <a:extLst>
              <a:ext uri="{FF2B5EF4-FFF2-40B4-BE49-F238E27FC236}">
                <a16:creationId xmlns:a16="http://schemas.microsoft.com/office/drawing/2014/main" id="{A7A56CA2-D329-EF33-C456-27ECDB40249C}"/>
              </a:ext>
            </a:extLst>
          </p:cNvPr>
          <p:cNvPicPr>
            <a:picLocks noChangeAspect="1"/>
          </p:cNvPicPr>
          <p:nvPr userDrawn="1"/>
        </p:nvPicPr>
        <p:blipFill>
          <a:blip r:embed="rId2"/>
          <a:stretch>
            <a:fillRect/>
          </a:stretch>
        </p:blipFill>
        <p:spPr>
          <a:xfrm>
            <a:off x="2598420" y="2336437"/>
            <a:ext cx="6995160" cy="2185127"/>
          </a:xfrm>
          <a:prstGeom prst="rect">
            <a:avLst/>
          </a:prstGeom>
        </p:spPr>
      </p:pic>
    </p:spTree>
    <p:extLst>
      <p:ext uri="{BB962C8B-B14F-4D97-AF65-F5344CB8AC3E}">
        <p14:creationId xmlns:p14="http://schemas.microsoft.com/office/powerpoint/2010/main" val="18488212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blank" preserve="1">
  <p:cSld name="Sign-off 2">
    <p:bg>
      <p:bgPr>
        <a:solidFill>
          <a:srgbClr val="005E60"/>
        </a:solidFill>
        <a:effectLst/>
      </p:bgPr>
    </p:bg>
    <p:spTree>
      <p:nvGrpSpPr>
        <p:cNvPr id="1" name=""/>
        <p:cNvGrpSpPr/>
        <p:nvPr/>
      </p:nvGrpSpPr>
      <p:grpSpPr>
        <a:xfrm>
          <a:off x="0" y="0"/>
          <a:ext cx="0" cy="0"/>
          <a:chOff x="0" y="0"/>
          <a:chExt cx="0" cy="0"/>
        </a:xfrm>
      </p:grpSpPr>
      <p:pic>
        <p:nvPicPr>
          <p:cNvPr id="2" name="Picture 1" descr="Text&#10;&#10;Description automatically generated">
            <a:extLst>
              <a:ext uri="{FF2B5EF4-FFF2-40B4-BE49-F238E27FC236}">
                <a16:creationId xmlns:a16="http://schemas.microsoft.com/office/drawing/2014/main" id="{F9CD72FB-B974-3D99-2541-287114550180}"/>
              </a:ext>
            </a:extLst>
          </p:cNvPr>
          <p:cNvPicPr>
            <a:picLocks noChangeAspect="1"/>
          </p:cNvPicPr>
          <p:nvPr userDrawn="1"/>
        </p:nvPicPr>
        <p:blipFill>
          <a:blip r:embed="rId2"/>
          <a:stretch>
            <a:fillRect/>
          </a:stretch>
        </p:blipFill>
        <p:spPr>
          <a:xfrm>
            <a:off x="2598420" y="2336437"/>
            <a:ext cx="6995161" cy="2185127"/>
          </a:xfrm>
          <a:prstGeom prst="rect">
            <a:avLst/>
          </a:prstGeom>
        </p:spPr>
      </p:pic>
    </p:spTree>
    <p:extLst>
      <p:ext uri="{BB962C8B-B14F-4D97-AF65-F5344CB8AC3E}">
        <p14:creationId xmlns:p14="http://schemas.microsoft.com/office/powerpoint/2010/main" val="325759493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Title and Content">
    <p:bg>
      <p:bgRef idx="1001">
        <a:schemeClr val="bg1"/>
      </p:bgRef>
    </p:bg>
    <p:spTree>
      <p:nvGrpSpPr>
        <p:cNvPr id="1" name=""/>
        <p:cNvGrpSpPr/>
        <p:nvPr/>
      </p:nvGrpSpPr>
      <p:grpSpPr>
        <a:xfrm>
          <a:off x="0" y="0"/>
          <a:ext cx="0" cy="0"/>
          <a:chOff x="0" y="0"/>
          <a:chExt cx="0" cy="0"/>
        </a:xfrm>
      </p:grpSpPr>
      <p:sp>
        <p:nvSpPr>
          <p:cNvPr id="2" name="Holder 2"/>
          <p:cNvSpPr>
            <a:spLocks noGrp="1"/>
          </p:cNvSpPr>
          <p:nvPr>
            <p:ph type="title"/>
          </p:nvPr>
        </p:nvSpPr>
        <p:spPr>
          <a:xfrm>
            <a:off x="496076" y="454890"/>
            <a:ext cx="2429928" cy="242502"/>
          </a:xfrm>
          <a:prstGeom prst="rect">
            <a:avLst/>
          </a:prstGeom>
        </p:spPr>
        <p:txBody>
          <a:bodyPr lIns="0" tIns="0" rIns="0" bIns="0"/>
          <a:lstStyle>
            <a:lvl1pPr>
              <a:defRPr sz="1576" b="0" i="0">
                <a:solidFill>
                  <a:srgbClr val="000000"/>
                </a:solidFill>
                <a:latin typeface="Inter" panose="02000503000000020004" pitchFamily="2" charset="0"/>
                <a:cs typeface="Arial" panose="020B0604020202020204" pitchFamily="34" charset="0"/>
              </a:defRPr>
            </a:lvl1pPr>
          </a:lstStyle>
          <a:p>
            <a:r>
              <a:rPr lang="en-US"/>
              <a:t>Click to edit Master title style</a:t>
            </a:r>
            <a:endParaRPr/>
          </a:p>
        </p:txBody>
      </p:sp>
      <p:sp>
        <p:nvSpPr>
          <p:cNvPr id="3" name="Holder 3"/>
          <p:cNvSpPr>
            <a:spLocks noGrp="1"/>
          </p:cNvSpPr>
          <p:nvPr>
            <p:ph type="body" idx="1"/>
          </p:nvPr>
        </p:nvSpPr>
        <p:spPr>
          <a:xfrm>
            <a:off x="496076" y="1219201"/>
            <a:ext cx="2622936" cy="149309"/>
          </a:xfrm>
          <a:prstGeom prst="rect">
            <a:avLst/>
          </a:prstGeom>
        </p:spPr>
        <p:txBody>
          <a:bodyPr lIns="0" tIns="0" rIns="0" bIns="0" anchor="t"/>
          <a:lstStyle>
            <a:lvl1pPr algn="l">
              <a:lnSpc>
                <a:spcPct val="100000"/>
              </a:lnSpc>
              <a:spcBef>
                <a:spcPts val="728"/>
              </a:spcBef>
              <a:defRPr lang="en-US" sz="970" b="0">
                <a:solidFill>
                  <a:srgbClr val="212121"/>
                </a:solidFill>
                <a:latin typeface="Inter" panose="02000503000000020004" pitchFamily="2" charset="0"/>
                <a:cs typeface="Arial" panose="020B0604020202020204" pitchFamily="34" charset="0"/>
              </a:defRPr>
            </a:lvl1pPr>
          </a:lstStyle>
          <a:p>
            <a:pPr lvl="0"/>
            <a:r>
              <a:rPr lang="en-US"/>
              <a:t>Click to edit Master text styles</a:t>
            </a:r>
          </a:p>
        </p:txBody>
      </p:sp>
      <p:sp>
        <p:nvSpPr>
          <p:cNvPr id="11" name="object 4">
            <a:extLst>
              <a:ext uri="{FF2B5EF4-FFF2-40B4-BE49-F238E27FC236}">
                <a16:creationId xmlns:a16="http://schemas.microsoft.com/office/drawing/2014/main" id="{2147EC7E-B00F-0BDE-CC52-275162BBFB8A}"/>
              </a:ext>
            </a:extLst>
          </p:cNvPr>
          <p:cNvSpPr/>
          <p:nvPr userDrawn="1"/>
        </p:nvSpPr>
        <p:spPr>
          <a:xfrm>
            <a:off x="3314701" y="0"/>
            <a:ext cx="8877517" cy="6410170"/>
          </a:xfrm>
          <a:custGeom>
            <a:avLst/>
            <a:gdLst/>
            <a:ahLst/>
            <a:cxnLst/>
            <a:rect l="l" t="t" r="r" b="b"/>
            <a:pathLst>
              <a:path w="14638655" h="10554970">
                <a:moveTo>
                  <a:pt x="14638297" y="0"/>
                </a:moveTo>
                <a:lnTo>
                  <a:pt x="0" y="0"/>
                </a:lnTo>
                <a:lnTo>
                  <a:pt x="0" y="10554652"/>
                </a:lnTo>
                <a:lnTo>
                  <a:pt x="14638297" y="10554652"/>
                </a:lnTo>
                <a:lnTo>
                  <a:pt x="14638297" y="0"/>
                </a:lnTo>
                <a:close/>
              </a:path>
            </a:pathLst>
          </a:custGeom>
          <a:solidFill>
            <a:srgbClr val="E3E3E3"/>
          </a:solidFill>
          <a:ln>
            <a:noFill/>
          </a:ln>
        </p:spPr>
        <p:txBody>
          <a:bodyPr wrap="square" lIns="0" tIns="0" rIns="0" bIns="0" rtlCol="0"/>
          <a:lstStyle/>
          <a:p>
            <a:endParaRPr sz="1800" dirty="0"/>
          </a:p>
        </p:txBody>
      </p:sp>
      <p:sp>
        <p:nvSpPr>
          <p:cNvPr id="18" name="Slide Number Placeholder 5">
            <a:extLst>
              <a:ext uri="{FF2B5EF4-FFF2-40B4-BE49-F238E27FC236}">
                <a16:creationId xmlns:a16="http://schemas.microsoft.com/office/drawing/2014/main" id="{CA64F7AF-68F6-BA14-1B39-9AC8CD6A735F}"/>
              </a:ext>
            </a:extLst>
          </p:cNvPr>
          <p:cNvSpPr>
            <a:spLocks noGrp="1"/>
          </p:cNvSpPr>
          <p:nvPr>
            <p:ph type="sldNum" sz="quarter" idx="4"/>
          </p:nvPr>
        </p:nvSpPr>
        <p:spPr>
          <a:xfrm>
            <a:off x="11031539" y="6513067"/>
            <a:ext cx="666621" cy="107722"/>
          </a:xfrm>
          <a:prstGeom prst="rect">
            <a:avLst/>
          </a:prstGeom>
        </p:spPr>
        <p:txBody>
          <a:bodyPr vert="horz" wrap="square" lIns="0" tIns="0" rIns="0" bIns="0" rtlCol="0" anchor="b">
            <a:spAutoFit/>
          </a:bodyPr>
          <a:lstStyle>
            <a:lvl1pPr algn="r">
              <a:defRPr sz="700" b="0">
                <a:solidFill>
                  <a:srgbClr val="000000"/>
                </a:solidFill>
                <a:latin typeface="Inter" panose="02000503000000020004" pitchFamily="2" charset="0"/>
                <a:cs typeface="Arial" panose="020B0604020202020204" pitchFamily="34" charset="0"/>
              </a:defRPr>
            </a:lvl1pPr>
          </a:lstStyle>
          <a:p>
            <a:fld id="{14719505-AD43-774F-936C-A3AE71DD4EEA}" type="slidenum">
              <a:rPr lang="en-GB" smtClean="0"/>
              <a:pPr/>
              <a:t>‹#›</a:t>
            </a:fld>
            <a:endParaRPr lang="en-GB" dirty="0"/>
          </a:p>
        </p:txBody>
      </p:sp>
    </p:spTree>
    <p:extLst>
      <p:ext uri="{BB962C8B-B14F-4D97-AF65-F5344CB8AC3E}">
        <p14:creationId xmlns:p14="http://schemas.microsoft.com/office/powerpoint/2010/main" val="3261248552"/>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Heading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5ABF6-8160-8240-8064-B96381D0190E}"/>
              </a:ext>
            </a:extLst>
          </p:cNvPr>
          <p:cNvSpPr>
            <a:spLocks noGrp="1"/>
          </p:cNvSpPr>
          <p:nvPr>
            <p:ph type="title"/>
          </p:nvPr>
        </p:nvSpPr>
        <p:spPr>
          <a:xfrm>
            <a:off x="419100" y="419101"/>
            <a:ext cx="9578915" cy="457020"/>
          </a:xfrm>
        </p:spPr>
        <p:txBody>
          <a:bodyPr/>
          <a:lstStyle>
            <a:lvl1pPr>
              <a:defRPr>
                <a:solidFill>
                  <a:schemeClr val="tx1"/>
                </a:solidFill>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9D981922-7652-D74D-9BCA-4EBCFEFB0217}"/>
              </a:ext>
            </a:extLst>
          </p:cNvPr>
          <p:cNvSpPr>
            <a:spLocks noGrp="1"/>
          </p:cNvSpPr>
          <p:nvPr>
            <p:ph type="ftr" sz="quarter" idx="11"/>
          </p:nvPr>
        </p:nvSpPr>
        <p:spPr/>
        <p:txBody>
          <a:bodyPr/>
          <a:lstStyle/>
          <a:p>
            <a:r>
              <a:rPr lang="en-US"/>
              <a:t>© 2023 GE Vernova and/or its affiliates. All rights reserved.</a:t>
            </a:r>
            <a:endParaRPr lang="en-US" dirty="0"/>
          </a:p>
        </p:txBody>
      </p:sp>
      <p:sp>
        <p:nvSpPr>
          <p:cNvPr id="5" name="Slide Number Placeholder 4">
            <a:extLst>
              <a:ext uri="{FF2B5EF4-FFF2-40B4-BE49-F238E27FC236}">
                <a16:creationId xmlns:a16="http://schemas.microsoft.com/office/drawing/2014/main" id="{7C6A052B-6959-D543-893E-8089B7EFDAA8}"/>
              </a:ext>
            </a:extLst>
          </p:cNvPr>
          <p:cNvSpPr>
            <a:spLocks noGrp="1"/>
          </p:cNvSpPr>
          <p:nvPr>
            <p:ph type="sldNum" sz="quarter" idx="12"/>
          </p:nvPr>
        </p:nvSpPr>
        <p:spPr/>
        <p:txBody>
          <a:bodyPr/>
          <a:lstStyle/>
          <a:p>
            <a:fld id="{7A7A97EF-C944-4447-B862-B593E9B4A0FF}" type="slidenum">
              <a:rPr/>
              <a:t>‹#›</a:t>
            </a:fld>
            <a:endParaRPr lang="en-US" dirty="0"/>
          </a:p>
        </p:txBody>
      </p:sp>
      <p:pic>
        <p:nvPicPr>
          <p:cNvPr id="3" name="Picture 2" descr="Text&#10;&#10;Description automatically generated">
            <a:extLst>
              <a:ext uri="{FF2B5EF4-FFF2-40B4-BE49-F238E27FC236}">
                <a16:creationId xmlns:a16="http://schemas.microsoft.com/office/drawing/2014/main" id="{27CC28C8-137F-49C5-0CB3-B14B3F589E4B}"/>
              </a:ext>
            </a:extLst>
          </p:cNvPr>
          <p:cNvPicPr>
            <a:picLocks noChangeAspect="1"/>
          </p:cNvPicPr>
          <p:nvPr userDrawn="1"/>
        </p:nvPicPr>
        <p:blipFill>
          <a:blip r:embed="rId2"/>
          <a:stretch>
            <a:fillRect/>
          </a:stretch>
        </p:blipFill>
        <p:spPr>
          <a:xfrm>
            <a:off x="10309860" y="339154"/>
            <a:ext cx="1553486" cy="485273"/>
          </a:xfrm>
          <a:prstGeom prst="rect">
            <a:avLst/>
          </a:prstGeom>
        </p:spPr>
      </p:pic>
    </p:spTree>
    <p:extLst>
      <p:ext uri="{BB962C8B-B14F-4D97-AF65-F5344CB8AC3E}">
        <p14:creationId xmlns:p14="http://schemas.microsoft.com/office/powerpoint/2010/main" val="134176268"/>
      </p:ext>
    </p:extLst>
  </p:cSld>
  <p:clrMapOvr>
    <a:masterClrMapping/>
  </p:clrMapOvr>
  <p:extLst>
    <p:ext uri="{DCECCB84-F9BA-43D5-87BE-67443E8EF086}">
      <p15:sldGuideLst xmlns:p15="http://schemas.microsoft.com/office/powerpoint/2012/main">
        <p15:guide id="1" orient="horz" pos="884"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1 Column">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rgbClr val="21212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rgbClr val="21212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099" y="419101"/>
            <a:ext cx="9622047" cy="457020"/>
          </a:xfrm>
        </p:spPr>
        <p:txBody>
          <a:bodyPr/>
          <a:lstStyle>
            <a:lvl1pPr>
              <a:defRPr>
                <a:solidFill>
                  <a:schemeClr val="tx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p:txBody>
          <a:bodyPr/>
          <a:lstStyle>
            <a:lvl1pPr>
              <a:defRPr>
                <a:solidFill>
                  <a:srgbClr val="212121"/>
                </a:solidFill>
              </a:defRPr>
            </a:lvl1pPr>
            <a:lvl2pPr marL="285750" indent="-285750">
              <a:buFont typeface="Arial" panose="020B0604020202020204" pitchFamily="34" charset="0"/>
              <a:buChar char="•"/>
              <a:defRPr>
                <a:solidFill>
                  <a:srgbClr val="212121"/>
                </a:solidFill>
              </a:defRPr>
            </a:lvl2pPr>
            <a:lvl3pPr marL="517525" indent="-228600">
              <a:defRPr>
                <a:solidFill>
                  <a:srgbClr val="212121"/>
                </a:solidFill>
              </a:defRPr>
            </a:lvl3pPr>
            <a:lvl4pPr marL="685800" indent="-228600">
              <a:defRPr>
                <a:solidFill>
                  <a:srgbClr val="212121"/>
                </a:solidFill>
              </a:defRPr>
            </a:lvl4pPr>
            <a:lvl5pPr marL="914400" indent="-228600">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a:p>
            <a:pPr lvl="4"/>
            <a:endParaRPr lang="en-US" dirty="0"/>
          </a:p>
        </p:txBody>
      </p:sp>
      <p:pic>
        <p:nvPicPr>
          <p:cNvPr id="4" name="Picture 3" descr="Text&#10;&#10;Description automatically generated">
            <a:extLst>
              <a:ext uri="{FF2B5EF4-FFF2-40B4-BE49-F238E27FC236}">
                <a16:creationId xmlns:a16="http://schemas.microsoft.com/office/drawing/2014/main" id="{40C80CBD-F9C2-7B04-2F2E-A2E50A534F57}"/>
              </a:ext>
            </a:extLst>
          </p:cNvPr>
          <p:cNvPicPr>
            <a:picLocks noChangeAspect="1"/>
          </p:cNvPicPr>
          <p:nvPr userDrawn="1"/>
        </p:nvPicPr>
        <p:blipFill>
          <a:blip r:embed="rId2"/>
          <a:stretch>
            <a:fillRect/>
          </a:stretch>
        </p:blipFill>
        <p:spPr>
          <a:xfrm>
            <a:off x="10309860" y="339154"/>
            <a:ext cx="1553486" cy="485273"/>
          </a:xfrm>
          <a:prstGeom prst="rect">
            <a:avLst/>
          </a:prstGeom>
        </p:spPr>
      </p:pic>
    </p:spTree>
    <p:extLst>
      <p:ext uri="{BB962C8B-B14F-4D97-AF65-F5344CB8AC3E}">
        <p14:creationId xmlns:p14="http://schemas.microsoft.com/office/powerpoint/2010/main" val="886635505"/>
      </p:ext>
    </p:extLst>
  </p:cSld>
  <p:clrMapOvr>
    <a:masterClrMapping/>
  </p:clrMapOvr>
  <p:extLst>
    <p:ext uri="{DCECCB84-F9BA-43D5-87BE-67443E8EF086}">
      <p15:sldGuideLst xmlns:p15="http://schemas.microsoft.com/office/powerpoint/2012/main">
        <p15:guide id="1" orient="horz" pos="888"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 Column Subtitle">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rgbClr val="21212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rgbClr val="21212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0" y="419101"/>
            <a:ext cx="9587542" cy="457020"/>
          </a:xfrm>
        </p:spPr>
        <p:txBody>
          <a:bodyPr/>
          <a:lstStyle>
            <a:lvl1pPr>
              <a:defRPr>
                <a:solidFill>
                  <a:srgbClr val="005E60"/>
                </a:solidFill>
              </a:defRPr>
            </a:lvl1pPr>
          </a:lstStyle>
          <a:p>
            <a:r>
              <a:rPr lang="en-US"/>
              <a:t>Click to edit Master title style</a:t>
            </a:r>
            <a:endParaRPr lang="en-US" dirty="0"/>
          </a:p>
        </p:txBody>
      </p:sp>
      <p:sp>
        <p:nvSpPr>
          <p:cNvPr id="11" name="Text Placeholder 10">
            <a:extLst>
              <a:ext uri="{FF2B5EF4-FFF2-40B4-BE49-F238E27FC236}">
                <a16:creationId xmlns:a16="http://schemas.microsoft.com/office/drawing/2014/main" id="{FBB168A5-C2D7-FC4B-8832-1F289E900E7C}"/>
              </a:ext>
            </a:extLst>
          </p:cNvPr>
          <p:cNvSpPr>
            <a:spLocks noGrp="1"/>
          </p:cNvSpPr>
          <p:nvPr>
            <p:ph type="body" sz="quarter" idx="13"/>
          </p:nvPr>
        </p:nvSpPr>
        <p:spPr>
          <a:xfrm>
            <a:off x="419100" y="889824"/>
            <a:ext cx="11353800" cy="513526"/>
          </a:xfrm>
        </p:spPr>
        <p:txBody>
          <a:bodyPr/>
          <a:lstStyle>
            <a:lvl1pPr>
              <a:spcAft>
                <a:spcPts val="0"/>
              </a:spcAft>
              <a:defRPr b="1">
                <a:solidFill>
                  <a:srgbClr val="212121"/>
                </a:solidFill>
              </a:defRPr>
            </a:lvl1pPr>
          </a:lstStyle>
          <a:p>
            <a:pPr lvl="0"/>
            <a:r>
              <a:rPr lang="en-US"/>
              <a:t>Click to edit Master text styles</a:t>
            </a:r>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100" y="2095500"/>
            <a:ext cx="11353800" cy="4114800"/>
          </a:xfrm>
        </p:spPr>
        <p:txBody>
          <a:bodyPr/>
          <a:lstStyle>
            <a:lvl1pPr>
              <a:defRPr b="0">
                <a:solidFill>
                  <a:srgbClr val="212121"/>
                </a:solidFill>
              </a:defRPr>
            </a:lvl1pPr>
            <a:lvl2pPr marL="174625" indent="-174625">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a:p>
            <a:pPr lvl="4"/>
            <a:endParaRPr lang="en-US" dirty="0"/>
          </a:p>
        </p:txBody>
      </p:sp>
      <p:pic>
        <p:nvPicPr>
          <p:cNvPr id="4" name="Picture 3" descr="Text&#10;&#10;Description automatically generated">
            <a:extLst>
              <a:ext uri="{FF2B5EF4-FFF2-40B4-BE49-F238E27FC236}">
                <a16:creationId xmlns:a16="http://schemas.microsoft.com/office/drawing/2014/main" id="{568E85E5-0FFC-6287-3929-5E229826C13E}"/>
              </a:ext>
            </a:extLst>
          </p:cNvPr>
          <p:cNvPicPr>
            <a:picLocks noChangeAspect="1"/>
          </p:cNvPicPr>
          <p:nvPr userDrawn="1"/>
        </p:nvPicPr>
        <p:blipFill>
          <a:blip r:embed="rId2"/>
          <a:stretch>
            <a:fillRect/>
          </a:stretch>
        </p:blipFill>
        <p:spPr>
          <a:xfrm>
            <a:off x="10309860" y="339154"/>
            <a:ext cx="1553486" cy="485273"/>
          </a:xfrm>
          <a:prstGeom prst="rect">
            <a:avLst/>
          </a:prstGeom>
        </p:spPr>
      </p:pic>
    </p:spTree>
    <p:extLst>
      <p:ext uri="{BB962C8B-B14F-4D97-AF65-F5344CB8AC3E}">
        <p14:creationId xmlns:p14="http://schemas.microsoft.com/office/powerpoint/2010/main" val="1704126460"/>
      </p:ext>
    </p:extLst>
  </p:cSld>
  <p:clrMapOvr>
    <a:masterClrMapping/>
  </p:clrMapOvr>
  <p:extLst>
    <p:ext uri="{DCECCB84-F9BA-43D5-87BE-67443E8EF086}">
      <p15:sldGuideLst xmlns:p15="http://schemas.microsoft.com/office/powerpoint/2012/main">
        <p15:guide id="1" orient="horz" pos="1320" userDrawn="1">
          <p15:clr>
            <a:srgbClr val="FBAE40"/>
          </p15:clr>
        </p15:guide>
        <p15:guide id="2" orient="horz" pos="696"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2 Column">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rgbClr val="21212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rgbClr val="21212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0" y="419101"/>
            <a:ext cx="9604794" cy="457020"/>
          </a:xfrm>
        </p:spPr>
        <p:txBody>
          <a:bodyPr/>
          <a:lstStyle>
            <a:lvl1pPr>
              <a:defRPr>
                <a:solidFill>
                  <a:srgbClr val="005E60"/>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100" y="1403349"/>
            <a:ext cx="5394960" cy="4806951"/>
          </a:xfrm>
        </p:spPr>
        <p:txBody>
          <a:bodyPr/>
          <a:lstStyle>
            <a:lvl1pPr>
              <a:defRPr>
                <a:solidFill>
                  <a:srgbClr val="212121"/>
                </a:solidFill>
              </a:defRPr>
            </a:lvl1pPr>
            <a:lvl2pPr marL="174625" indent="-174625">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a:p>
            <a:pPr lvl="4"/>
            <a:endParaRPr lang="en-US" dirty="0"/>
          </a:p>
        </p:txBody>
      </p:sp>
      <p:sp>
        <p:nvSpPr>
          <p:cNvPr id="7" name="Content Placeholder 2">
            <a:extLst>
              <a:ext uri="{FF2B5EF4-FFF2-40B4-BE49-F238E27FC236}">
                <a16:creationId xmlns:a16="http://schemas.microsoft.com/office/drawing/2014/main" id="{F48D7D23-A4AE-A948-B404-C89F45ED35B7}"/>
              </a:ext>
            </a:extLst>
          </p:cNvPr>
          <p:cNvSpPr>
            <a:spLocks noGrp="1"/>
          </p:cNvSpPr>
          <p:nvPr>
            <p:ph idx="13" hasCustomPrompt="1"/>
          </p:nvPr>
        </p:nvSpPr>
        <p:spPr>
          <a:xfrm>
            <a:off x="6096000" y="1403349"/>
            <a:ext cx="5394960" cy="4806951"/>
          </a:xfrm>
        </p:spPr>
        <p:txBody>
          <a:bodyPr/>
          <a:lstStyle>
            <a:lvl1pPr>
              <a:defRPr>
                <a:solidFill>
                  <a:srgbClr val="212121"/>
                </a:solidFill>
              </a:defRPr>
            </a:lvl1pPr>
            <a:lvl2pPr marL="174625" indent="-174625">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pic>
        <p:nvPicPr>
          <p:cNvPr id="4" name="Picture 3" descr="Text&#10;&#10;Description automatically generated">
            <a:extLst>
              <a:ext uri="{FF2B5EF4-FFF2-40B4-BE49-F238E27FC236}">
                <a16:creationId xmlns:a16="http://schemas.microsoft.com/office/drawing/2014/main" id="{B906FF28-9E6E-FCE7-887B-D290AB8F5D77}"/>
              </a:ext>
            </a:extLst>
          </p:cNvPr>
          <p:cNvPicPr>
            <a:picLocks noChangeAspect="1"/>
          </p:cNvPicPr>
          <p:nvPr userDrawn="1"/>
        </p:nvPicPr>
        <p:blipFill>
          <a:blip r:embed="rId2"/>
          <a:stretch>
            <a:fillRect/>
          </a:stretch>
        </p:blipFill>
        <p:spPr>
          <a:xfrm>
            <a:off x="10309860" y="339154"/>
            <a:ext cx="1553486" cy="485273"/>
          </a:xfrm>
          <a:prstGeom prst="rect">
            <a:avLst/>
          </a:prstGeom>
        </p:spPr>
      </p:pic>
    </p:spTree>
    <p:extLst>
      <p:ext uri="{BB962C8B-B14F-4D97-AF65-F5344CB8AC3E}">
        <p14:creationId xmlns:p14="http://schemas.microsoft.com/office/powerpoint/2010/main" val="4172142078"/>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884"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Column Subtitle">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rgbClr val="21212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rgbClr val="21212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0" y="419101"/>
            <a:ext cx="9587542" cy="457020"/>
          </a:xfrm>
        </p:spPr>
        <p:txBody>
          <a:bodyPr/>
          <a:lstStyle>
            <a:lvl1pPr>
              <a:defRPr>
                <a:solidFill>
                  <a:srgbClr val="005E60"/>
                </a:solidFill>
              </a:defRPr>
            </a:lvl1pPr>
          </a:lstStyle>
          <a:p>
            <a:r>
              <a:rPr lang="en-US"/>
              <a:t>Click to edit Master title style</a:t>
            </a:r>
            <a:endParaRPr lang="en-US" dirty="0"/>
          </a:p>
        </p:txBody>
      </p:sp>
      <p:sp>
        <p:nvSpPr>
          <p:cNvPr id="10" name="Text Placeholder 10">
            <a:extLst>
              <a:ext uri="{FF2B5EF4-FFF2-40B4-BE49-F238E27FC236}">
                <a16:creationId xmlns:a16="http://schemas.microsoft.com/office/drawing/2014/main" id="{D6DDDB0A-C694-6D4F-95F6-714A8D0B4F22}"/>
              </a:ext>
            </a:extLst>
          </p:cNvPr>
          <p:cNvSpPr>
            <a:spLocks noGrp="1"/>
          </p:cNvSpPr>
          <p:nvPr>
            <p:ph type="body" sz="quarter" idx="14"/>
          </p:nvPr>
        </p:nvSpPr>
        <p:spPr>
          <a:xfrm>
            <a:off x="419099" y="1403350"/>
            <a:ext cx="5394960" cy="692150"/>
          </a:xfrm>
        </p:spPr>
        <p:txBody>
          <a:bodyPr/>
          <a:lstStyle>
            <a:lvl1pPr>
              <a:spcAft>
                <a:spcPts val="0"/>
              </a:spcAft>
              <a:defRPr b="1">
                <a:solidFill>
                  <a:srgbClr val="212121"/>
                </a:solidFill>
              </a:defRPr>
            </a:lvl1pPr>
          </a:lstStyle>
          <a:p>
            <a:pPr lvl="0"/>
            <a:r>
              <a:rPr lang="en-US"/>
              <a:t>Click to edit Master text styles</a:t>
            </a:r>
          </a:p>
        </p:txBody>
      </p:sp>
      <p:sp>
        <p:nvSpPr>
          <p:cNvPr id="11" name="Text Placeholder 10">
            <a:extLst>
              <a:ext uri="{FF2B5EF4-FFF2-40B4-BE49-F238E27FC236}">
                <a16:creationId xmlns:a16="http://schemas.microsoft.com/office/drawing/2014/main" id="{8D926142-7B75-6D42-854B-61C11884F2E4}"/>
              </a:ext>
            </a:extLst>
          </p:cNvPr>
          <p:cNvSpPr>
            <a:spLocks noGrp="1"/>
          </p:cNvSpPr>
          <p:nvPr>
            <p:ph type="body" sz="quarter" idx="15"/>
          </p:nvPr>
        </p:nvSpPr>
        <p:spPr>
          <a:xfrm>
            <a:off x="6096000" y="1403350"/>
            <a:ext cx="5394960" cy="692150"/>
          </a:xfrm>
        </p:spPr>
        <p:txBody>
          <a:bodyPr/>
          <a:lstStyle>
            <a:lvl1pPr>
              <a:spcAft>
                <a:spcPts val="0"/>
              </a:spcAft>
              <a:defRPr b="1">
                <a:solidFill>
                  <a:srgbClr val="212121"/>
                </a:solidFill>
              </a:defRPr>
            </a:lvl1pPr>
          </a:lstStyle>
          <a:p>
            <a:pPr lvl="0"/>
            <a:r>
              <a:rPr lang="en-US"/>
              <a:t>Click to edit Master text styles</a:t>
            </a:r>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100" y="2095501"/>
            <a:ext cx="5394960" cy="4114800"/>
          </a:xfrm>
        </p:spPr>
        <p:txBody>
          <a:bodyPr/>
          <a:lstStyle>
            <a:lvl1pPr>
              <a:defRPr>
                <a:solidFill>
                  <a:srgbClr val="212121"/>
                </a:solidFill>
              </a:defRPr>
            </a:lvl1pPr>
            <a:lvl2pPr marL="174625" indent="-174625">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7" name="Content Placeholder 2">
            <a:extLst>
              <a:ext uri="{FF2B5EF4-FFF2-40B4-BE49-F238E27FC236}">
                <a16:creationId xmlns:a16="http://schemas.microsoft.com/office/drawing/2014/main" id="{F48D7D23-A4AE-A948-B404-C89F45ED35B7}"/>
              </a:ext>
            </a:extLst>
          </p:cNvPr>
          <p:cNvSpPr>
            <a:spLocks noGrp="1"/>
          </p:cNvSpPr>
          <p:nvPr>
            <p:ph idx="13" hasCustomPrompt="1"/>
          </p:nvPr>
        </p:nvSpPr>
        <p:spPr>
          <a:xfrm>
            <a:off x="6096000" y="2095501"/>
            <a:ext cx="5394960" cy="4114799"/>
          </a:xfrm>
        </p:spPr>
        <p:txBody>
          <a:bodyPr/>
          <a:lstStyle>
            <a:lvl1pPr>
              <a:defRPr>
                <a:solidFill>
                  <a:srgbClr val="212121"/>
                </a:solidFill>
              </a:defRPr>
            </a:lvl1pPr>
            <a:lvl2pPr marL="174625" indent="-174625">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pic>
        <p:nvPicPr>
          <p:cNvPr id="4" name="Picture 3" descr="Text&#10;&#10;Description automatically generated">
            <a:extLst>
              <a:ext uri="{FF2B5EF4-FFF2-40B4-BE49-F238E27FC236}">
                <a16:creationId xmlns:a16="http://schemas.microsoft.com/office/drawing/2014/main" id="{2F437117-8BD0-3579-70B3-FCB0F41D60C7}"/>
              </a:ext>
            </a:extLst>
          </p:cNvPr>
          <p:cNvPicPr>
            <a:picLocks noChangeAspect="1"/>
          </p:cNvPicPr>
          <p:nvPr userDrawn="1"/>
        </p:nvPicPr>
        <p:blipFill>
          <a:blip r:embed="rId2"/>
          <a:stretch>
            <a:fillRect/>
          </a:stretch>
        </p:blipFill>
        <p:spPr>
          <a:xfrm>
            <a:off x="10309860" y="339154"/>
            <a:ext cx="1553486" cy="485273"/>
          </a:xfrm>
          <a:prstGeom prst="rect">
            <a:avLst/>
          </a:prstGeom>
        </p:spPr>
      </p:pic>
    </p:spTree>
    <p:extLst>
      <p:ext uri="{BB962C8B-B14F-4D97-AF65-F5344CB8AC3E}">
        <p14:creationId xmlns:p14="http://schemas.microsoft.com/office/powerpoint/2010/main" val="562102217"/>
      </p:ext>
    </p:extLst>
  </p:cSld>
  <p:clrMapOvr>
    <a:masterClrMapping/>
  </p:clrMapOvr>
  <p:extLst>
    <p:ext uri="{DCECCB84-F9BA-43D5-87BE-67443E8EF086}">
      <p15:sldGuideLst xmlns:p15="http://schemas.microsoft.com/office/powerpoint/2012/main">
        <p15:guide id="1" orient="horz" pos="1320" userDrawn="1">
          <p15:clr>
            <a:srgbClr val="FBAE40"/>
          </p15:clr>
        </p15:guide>
        <p15:guide id="2" pos="3840" userDrawn="1">
          <p15:clr>
            <a:srgbClr val="FBAE40"/>
          </p15:clr>
        </p15:guide>
        <p15:guide id="3" orient="horz" pos="884"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06021D6-6421-7F41-A534-39EA22A630F1}"/>
              </a:ext>
            </a:extLst>
          </p:cNvPr>
          <p:cNvSpPr>
            <a:spLocks noGrp="1"/>
          </p:cNvSpPr>
          <p:nvPr>
            <p:ph type="ftr" sz="quarter" idx="3"/>
          </p:nvPr>
        </p:nvSpPr>
        <p:spPr>
          <a:xfrm>
            <a:off x="419100" y="6492875"/>
            <a:ext cx="10248900" cy="244653"/>
          </a:xfrm>
          <a:prstGeom prst="rect">
            <a:avLst/>
          </a:prstGeom>
        </p:spPr>
        <p:txBody>
          <a:bodyPr vert="horz" lIns="0" tIns="0" rIns="0" bIns="0" rtlCol="0" anchor="t" anchorCtr="0"/>
          <a:lstStyle>
            <a:lvl1pPr algn="l">
              <a:defRPr sz="800">
                <a:solidFill>
                  <a:srgbClr val="212121"/>
                </a:solidFill>
                <a:latin typeface="Inter" panose="02000503000000020004" pitchFamily="2" charset="0"/>
              </a:defRPr>
            </a:lvl1pPr>
          </a:lstStyle>
          <a:p>
            <a:r>
              <a:rPr lang="en-US" dirty="0"/>
              <a:t>© 2023 GE Vernova and/or its affiliates. All rights reserved.</a:t>
            </a:r>
          </a:p>
        </p:txBody>
      </p:sp>
      <p:sp>
        <p:nvSpPr>
          <p:cNvPr id="6" name="Slide Number Placeholder 5">
            <a:extLst>
              <a:ext uri="{FF2B5EF4-FFF2-40B4-BE49-F238E27FC236}">
                <a16:creationId xmlns:a16="http://schemas.microsoft.com/office/drawing/2014/main" id="{ADA382ED-C79F-1C4C-93EA-8B7E3CF99412}"/>
              </a:ext>
            </a:extLst>
          </p:cNvPr>
          <p:cNvSpPr>
            <a:spLocks noGrp="1"/>
          </p:cNvSpPr>
          <p:nvPr>
            <p:ph type="sldNum" sz="quarter" idx="4"/>
          </p:nvPr>
        </p:nvSpPr>
        <p:spPr>
          <a:xfrm>
            <a:off x="11222182" y="6492875"/>
            <a:ext cx="550718" cy="365125"/>
          </a:xfrm>
          <a:prstGeom prst="rect">
            <a:avLst/>
          </a:prstGeom>
        </p:spPr>
        <p:txBody>
          <a:bodyPr vert="horz" lIns="0" tIns="0" rIns="0" bIns="0" rtlCol="0" anchor="t" anchorCtr="0"/>
          <a:lstStyle>
            <a:lvl1pPr algn="r">
              <a:defRPr sz="800">
                <a:solidFill>
                  <a:srgbClr val="212121"/>
                </a:solidFill>
                <a:latin typeface="Inter" panose="02000503000000020004" pitchFamily="2" charset="0"/>
              </a:defRPr>
            </a:lvl1pPr>
          </a:lstStyle>
          <a:p>
            <a:fld id="{7A7A97EF-C944-4447-B862-B593E9B4A0FF}" type="slidenum">
              <a:rPr lang="en-US" smtClean="0"/>
              <a:pPr/>
              <a:t>‹#›</a:t>
            </a:fld>
            <a:endParaRPr lang="en-US" dirty="0"/>
          </a:p>
        </p:txBody>
      </p:sp>
      <p:sp>
        <p:nvSpPr>
          <p:cNvPr id="2" name="Title Placeholder 1">
            <a:extLst>
              <a:ext uri="{FF2B5EF4-FFF2-40B4-BE49-F238E27FC236}">
                <a16:creationId xmlns:a16="http://schemas.microsoft.com/office/drawing/2014/main" id="{33201E47-C943-F44B-9CD7-62EF3F532401}"/>
              </a:ext>
            </a:extLst>
          </p:cNvPr>
          <p:cNvSpPr>
            <a:spLocks noGrp="1"/>
          </p:cNvSpPr>
          <p:nvPr>
            <p:ph type="title"/>
          </p:nvPr>
        </p:nvSpPr>
        <p:spPr>
          <a:xfrm>
            <a:off x="419100" y="419101"/>
            <a:ext cx="9044077" cy="457020"/>
          </a:xfrm>
          <a:prstGeom prst="rect">
            <a:avLst/>
          </a:prstGeom>
        </p:spPr>
        <p:txBody>
          <a:bodyPr vert="horz" lIns="0" tIns="0" rIns="0" bIns="0" rtlCol="0" anchor="t" anchorCtr="0">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4F542F5A-6368-8D4D-90C8-17B76FDD3681}"/>
              </a:ext>
            </a:extLst>
          </p:cNvPr>
          <p:cNvSpPr>
            <a:spLocks noGrp="1"/>
          </p:cNvSpPr>
          <p:nvPr>
            <p:ph type="body" idx="1"/>
          </p:nvPr>
        </p:nvSpPr>
        <p:spPr>
          <a:xfrm>
            <a:off x="419100" y="1403349"/>
            <a:ext cx="11353800" cy="4806951"/>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05397866"/>
      </p:ext>
    </p:extLst>
  </p:cSld>
  <p:clrMap bg1="lt1" tx1="dk1" bg2="lt2" tx2="dk2" accent1="accent1" accent2="accent2" accent3="accent3" accent4="accent4" accent5="accent5" accent6="accent6" hlink="hlink" folHlink="folHlink"/>
  <p:sldLayoutIdLst>
    <p:sldLayoutId id="2147483714" r:id="rId1"/>
    <p:sldLayoutId id="2147483649" r:id="rId2"/>
    <p:sldLayoutId id="2147483705" r:id="rId3"/>
    <p:sldLayoutId id="2147483706" r:id="rId4"/>
    <p:sldLayoutId id="2147483654" r:id="rId5"/>
    <p:sldLayoutId id="2147483650" r:id="rId6"/>
    <p:sldLayoutId id="2147483668" r:id="rId7"/>
    <p:sldLayoutId id="2147483664" r:id="rId8"/>
    <p:sldLayoutId id="2147483669" r:id="rId9"/>
    <p:sldLayoutId id="2147483739" r:id="rId10"/>
    <p:sldLayoutId id="2147483731" r:id="rId11"/>
    <p:sldLayoutId id="2147483740" r:id="rId12"/>
    <p:sldLayoutId id="2147483667" r:id="rId13"/>
    <p:sldLayoutId id="2147483738" r:id="rId14"/>
    <p:sldLayoutId id="2147483665" r:id="rId15"/>
    <p:sldLayoutId id="2147483741" r:id="rId16"/>
    <p:sldLayoutId id="2147483666" r:id="rId17"/>
    <p:sldLayoutId id="2147483672" r:id="rId18"/>
    <p:sldLayoutId id="2147483673" r:id="rId19"/>
    <p:sldLayoutId id="2147483674" r:id="rId20"/>
    <p:sldLayoutId id="2147483743" r:id="rId21"/>
    <p:sldLayoutId id="2147483675" r:id="rId22"/>
    <p:sldLayoutId id="2147483676" r:id="rId23"/>
    <p:sldLayoutId id="2147483677" r:id="rId24"/>
    <p:sldLayoutId id="2147483651" r:id="rId25"/>
    <p:sldLayoutId id="2147483715" r:id="rId26"/>
    <p:sldLayoutId id="2147483719" r:id="rId27"/>
    <p:sldLayoutId id="2147483742" r:id="rId28"/>
    <p:sldLayoutId id="2147483701" r:id="rId29"/>
    <p:sldLayoutId id="2147483720" r:id="rId30"/>
    <p:sldLayoutId id="2147483684" r:id="rId31"/>
    <p:sldLayoutId id="2147483685" r:id="rId32"/>
    <p:sldLayoutId id="2147483686" r:id="rId33"/>
    <p:sldLayoutId id="2147483689" r:id="rId34"/>
    <p:sldLayoutId id="2147483687" r:id="rId35"/>
    <p:sldLayoutId id="2147483732" r:id="rId36"/>
    <p:sldLayoutId id="2147483692" r:id="rId37"/>
    <p:sldLayoutId id="2147483726" r:id="rId38"/>
    <p:sldLayoutId id="2147483695" r:id="rId39"/>
    <p:sldLayoutId id="2147483723" r:id="rId40"/>
    <p:sldLayoutId id="2147483697" r:id="rId41"/>
    <p:sldLayoutId id="2147483724" r:id="rId42"/>
    <p:sldLayoutId id="2147483733" r:id="rId43"/>
    <p:sldLayoutId id="2147483734" r:id="rId44"/>
    <p:sldLayoutId id="2147483699" r:id="rId45"/>
    <p:sldLayoutId id="2147483725" r:id="rId46"/>
    <p:sldLayoutId id="2147483744" r:id="rId47"/>
  </p:sldLayoutIdLst>
  <p:hf hdr="0" dt="0"/>
  <p:txStyles>
    <p:titleStyle>
      <a:lvl1pPr algn="l" defTabSz="914400" rtl="0" eaLnBrk="1" latinLnBrk="0" hangingPunct="1">
        <a:lnSpc>
          <a:spcPct val="90000"/>
        </a:lnSpc>
        <a:spcBef>
          <a:spcPct val="0"/>
        </a:spcBef>
        <a:buNone/>
        <a:defRPr sz="2800" kern="1200">
          <a:solidFill>
            <a:schemeClr val="tx1"/>
          </a:solidFill>
          <a:latin typeface="Inter" panose="02000503000000020004" pitchFamily="2" charset="0"/>
          <a:ea typeface="+mj-ea"/>
          <a:cs typeface="+mj-cs"/>
        </a:defRPr>
      </a:lvl1pPr>
    </p:titleStyle>
    <p:bodyStyle>
      <a:lvl1pPr marL="0" indent="0" algn="l" defTabSz="914400" rtl="0" eaLnBrk="1" latinLnBrk="0" hangingPunct="1">
        <a:lnSpc>
          <a:spcPct val="100000"/>
        </a:lnSpc>
        <a:spcBef>
          <a:spcPts val="0"/>
        </a:spcBef>
        <a:spcAft>
          <a:spcPts val="800"/>
        </a:spcAft>
        <a:buClr>
          <a:schemeClr val="tx1"/>
        </a:buClr>
        <a:buFont typeface="Arial" panose="020B0604020202020204" pitchFamily="34" charset="0"/>
        <a:buNone/>
        <a:defRPr sz="1600" kern="1200">
          <a:solidFill>
            <a:srgbClr val="212121"/>
          </a:solidFill>
          <a:latin typeface="Inter" panose="02000503000000020004" pitchFamily="2" charset="0"/>
          <a:ea typeface="+mn-ea"/>
          <a:cs typeface="+mn-cs"/>
        </a:defRPr>
      </a:lvl1pPr>
      <a:lvl2pPr marL="171450" indent="-17145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600" kern="1200">
          <a:solidFill>
            <a:srgbClr val="212121"/>
          </a:solidFill>
          <a:latin typeface="Inter" panose="02000503000000020004" pitchFamily="2" charset="0"/>
          <a:ea typeface="+mn-ea"/>
          <a:cs typeface="+mn-cs"/>
        </a:defRPr>
      </a:lvl2pPr>
      <a:lvl3pPr marL="365760" indent="-182880" algn="l" defTabSz="914400" rtl="0" eaLnBrk="1" latinLnBrk="0" hangingPunct="1">
        <a:lnSpc>
          <a:spcPct val="100000"/>
        </a:lnSpc>
        <a:spcBef>
          <a:spcPts val="0"/>
        </a:spcBef>
        <a:spcAft>
          <a:spcPts val="600"/>
        </a:spcAft>
        <a:buClr>
          <a:schemeClr val="tx2"/>
        </a:buClr>
        <a:buFont typeface="Arial"/>
        <a:buChar char="–"/>
        <a:defRPr sz="1600" kern="1200">
          <a:solidFill>
            <a:srgbClr val="212121"/>
          </a:solidFill>
          <a:latin typeface="Inter" panose="02000503000000020004" pitchFamily="2" charset="0"/>
          <a:ea typeface="+mn-ea"/>
          <a:cs typeface="+mn-cs"/>
        </a:defRPr>
      </a:lvl3pPr>
      <a:lvl4pPr marL="548640" indent="-182880" algn="l" defTabSz="914400" rtl="0" eaLnBrk="1" latinLnBrk="0" hangingPunct="1">
        <a:lnSpc>
          <a:spcPct val="100000"/>
        </a:lnSpc>
        <a:spcBef>
          <a:spcPts val="0"/>
        </a:spcBef>
        <a:spcAft>
          <a:spcPts val="600"/>
        </a:spcAft>
        <a:buClr>
          <a:schemeClr val="tx2"/>
        </a:buClr>
        <a:buFont typeface="Arial"/>
        <a:buChar char="–"/>
        <a:defRPr sz="1600" kern="1200">
          <a:solidFill>
            <a:srgbClr val="212121"/>
          </a:solidFill>
          <a:latin typeface="Inter" panose="02000503000000020004" pitchFamily="2" charset="0"/>
          <a:ea typeface="+mn-ea"/>
          <a:cs typeface="+mn-cs"/>
        </a:defRPr>
      </a:lvl4pPr>
      <a:lvl5pPr marL="731520" indent="-182880" algn="l" defTabSz="914400" rtl="0" eaLnBrk="1" latinLnBrk="0" hangingPunct="1">
        <a:lnSpc>
          <a:spcPct val="100000"/>
        </a:lnSpc>
        <a:spcBef>
          <a:spcPts val="0"/>
        </a:spcBef>
        <a:spcAft>
          <a:spcPts val="600"/>
        </a:spcAft>
        <a:buClr>
          <a:schemeClr val="tx2"/>
        </a:buClr>
        <a:buFont typeface="Arial"/>
        <a:buChar char="–"/>
        <a:defRPr sz="1600" kern="1200">
          <a:solidFill>
            <a:srgbClr val="212121"/>
          </a:solidFill>
          <a:latin typeface="Inter" panose="02000503000000020004" pitchFamily="2" charset="0"/>
          <a:ea typeface="+mn-ea"/>
          <a:cs typeface="+mn-cs"/>
        </a:defRPr>
      </a:lvl5pPr>
      <a:lvl6pPr marL="0" indent="0" algn="l" defTabSz="914400" rtl="0" eaLnBrk="1" latinLnBrk="0" hangingPunct="1">
        <a:lnSpc>
          <a:spcPct val="100000"/>
        </a:lnSpc>
        <a:spcBef>
          <a:spcPts val="0"/>
        </a:spcBef>
        <a:spcAft>
          <a:spcPts val="400"/>
        </a:spcAft>
        <a:buClr>
          <a:schemeClr val="tx1"/>
        </a:buClr>
        <a:buFont typeface="Arial" panose="020B0604020202020204" pitchFamily="34" charset="0"/>
        <a:buNone/>
        <a:tabLst/>
        <a:defRPr sz="1400" kern="1200">
          <a:solidFill>
            <a:schemeClr val="tx1"/>
          </a:solidFill>
          <a:latin typeface="+mn-lt"/>
          <a:ea typeface="+mn-ea"/>
          <a:cs typeface="+mn-cs"/>
        </a:defRPr>
      </a:lvl6pPr>
      <a:lvl7pPr marL="0" indent="-182880" algn="l" defTabSz="914400" rtl="0" eaLnBrk="1" latinLnBrk="0" hangingPunct="1">
        <a:lnSpc>
          <a:spcPct val="100000"/>
        </a:lnSpc>
        <a:spcBef>
          <a:spcPts val="0"/>
        </a:spcBef>
        <a:spcAft>
          <a:spcPts val="400"/>
        </a:spcAft>
        <a:buClr>
          <a:schemeClr val="tx1"/>
        </a:buClr>
        <a:buFont typeface="Arial"/>
        <a:buChar char="–"/>
        <a:defRPr sz="1400" kern="1200">
          <a:solidFill>
            <a:schemeClr val="tx1"/>
          </a:solidFill>
          <a:latin typeface="+mn-lt"/>
          <a:ea typeface="+mn-ea"/>
          <a:cs typeface="+mn-cs"/>
        </a:defRPr>
      </a:lvl7pPr>
      <a:lvl8pPr marL="365760" indent="-182880" algn="l" defTabSz="914400" rtl="0" eaLnBrk="1" latinLnBrk="0" hangingPunct="1">
        <a:lnSpc>
          <a:spcPct val="100000"/>
        </a:lnSpc>
        <a:spcBef>
          <a:spcPts val="0"/>
        </a:spcBef>
        <a:spcAft>
          <a:spcPts val="400"/>
        </a:spcAft>
        <a:buClr>
          <a:schemeClr val="tx1"/>
        </a:buClr>
        <a:buFont typeface="Arial"/>
        <a:buChar char="–"/>
        <a:defRPr sz="1400" kern="1200">
          <a:solidFill>
            <a:schemeClr val="tx1"/>
          </a:solidFill>
          <a:latin typeface="+mn-lt"/>
          <a:ea typeface="+mn-ea"/>
          <a:cs typeface="+mn-cs"/>
        </a:defRPr>
      </a:lvl8pPr>
      <a:lvl9pPr marL="0" indent="0" algn="l" defTabSz="914400" rtl="0" eaLnBrk="1" latinLnBrk="0" hangingPunct="1">
        <a:lnSpc>
          <a:spcPct val="100000"/>
        </a:lnSpc>
        <a:spcBef>
          <a:spcPts val="0"/>
        </a:spcBef>
        <a:spcAft>
          <a:spcPts val="200"/>
        </a:spcAft>
        <a:buFont typeface="Arial" panose="020B0604020202020204" pitchFamily="34" charset="0"/>
        <a:buNone/>
        <a:tabLst/>
        <a:defRPr sz="1100" i="1"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64" userDrawn="1">
          <p15:clr>
            <a:srgbClr val="F26B43"/>
          </p15:clr>
        </p15:guide>
        <p15:guide id="2" pos="264" userDrawn="1">
          <p15:clr>
            <a:srgbClr val="F26B43"/>
          </p15:clr>
        </p15:guide>
        <p15:guide id="3" pos="7416"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hyperlink" Target="mailto:ebusinesstechsupport@ps.ge.com"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1">
            <a:extLst>
              <a:ext uri="{FF2B5EF4-FFF2-40B4-BE49-F238E27FC236}">
                <a16:creationId xmlns:a16="http://schemas.microsoft.com/office/drawing/2014/main" id="{CDC47A73-6951-CED1-CDAF-4F900BFC56CC}"/>
              </a:ext>
            </a:extLst>
          </p:cNvPr>
          <p:cNvSpPr>
            <a:spLocks noGrp="1"/>
          </p:cNvSpPr>
          <p:nvPr>
            <p:ph type="ftr" sz="quarter" idx="11"/>
          </p:nvPr>
        </p:nvSpPr>
        <p:spPr/>
        <p:txBody>
          <a:bodyPr/>
          <a:lstStyle/>
          <a:p>
            <a:r>
              <a:rPr lang="en-US" dirty="0"/>
              <a:t>© 2024 GE Vernova and/or its affiliates. All rights reserved.</a:t>
            </a:r>
          </a:p>
        </p:txBody>
      </p:sp>
      <p:sp>
        <p:nvSpPr>
          <p:cNvPr id="3" name="Title 2">
            <a:extLst>
              <a:ext uri="{FF2B5EF4-FFF2-40B4-BE49-F238E27FC236}">
                <a16:creationId xmlns:a16="http://schemas.microsoft.com/office/drawing/2014/main" id="{F8A1C700-35F7-8B6A-270F-1B40174ADA87}"/>
              </a:ext>
            </a:extLst>
          </p:cNvPr>
          <p:cNvSpPr>
            <a:spLocks noGrp="1"/>
          </p:cNvSpPr>
          <p:nvPr>
            <p:ph type="ctrTitle"/>
          </p:nvPr>
        </p:nvSpPr>
        <p:spPr/>
        <p:txBody>
          <a:bodyPr/>
          <a:lstStyle/>
          <a:p>
            <a:r>
              <a:rPr lang="en-US" dirty="0"/>
              <a:t>Documentum training</a:t>
            </a:r>
            <a:br>
              <a:rPr lang="en-US" dirty="0"/>
            </a:br>
            <a:r>
              <a:rPr lang="en-US" dirty="0"/>
              <a:t>Searching</a:t>
            </a:r>
          </a:p>
        </p:txBody>
      </p:sp>
      <p:sp>
        <p:nvSpPr>
          <p:cNvPr id="4" name="Subtitle 3">
            <a:extLst>
              <a:ext uri="{FF2B5EF4-FFF2-40B4-BE49-F238E27FC236}">
                <a16:creationId xmlns:a16="http://schemas.microsoft.com/office/drawing/2014/main" id="{6EF2BFB9-83C4-225B-0C30-B2B304808DF3}"/>
              </a:ext>
            </a:extLst>
          </p:cNvPr>
          <p:cNvSpPr>
            <a:spLocks noGrp="1"/>
          </p:cNvSpPr>
          <p:nvPr>
            <p:ph type="subTitle" idx="1"/>
          </p:nvPr>
        </p:nvSpPr>
        <p:spPr/>
        <p:txBody>
          <a:bodyPr/>
          <a:lstStyle/>
          <a:p>
            <a:r>
              <a:rPr lang="en-US" dirty="0"/>
              <a:t>Michele Diederich</a:t>
            </a:r>
          </a:p>
          <a:p>
            <a:r>
              <a:rPr lang="en-US" dirty="0"/>
              <a:t>March 2024</a:t>
            </a:r>
          </a:p>
        </p:txBody>
      </p:sp>
    </p:spTree>
    <p:extLst>
      <p:ext uri="{BB962C8B-B14F-4D97-AF65-F5344CB8AC3E}">
        <p14:creationId xmlns:p14="http://schemas.microsoft.com/office/powerpoint/2010/main" val="28029474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836D430-C25D-2B42-B6EF-A72BF91864E3}"/>
              </a:ext>
            </a:extLst>
          </p:cNvPr>
          <p:cNvSpPr>
            <a:spLocks noGrp="1"/>
          </p:cNvSpPr>
          <p:nvPr>
            <p:ph type="ftr" sz="quarter" idx="11"/>
          </p:nvPr>
        </p:nvSpPr>
        <p:spPr/>
        <p:txBody>
          <a:bodyPr/>
          <a:lstStyle/>
          <a:p>
            <a:r>
              <a:rPr lang="en-US" dirty="0">
                <a:latin typeface="Inter" panose="020B0502030000000004" pitchFamily="34" charset="0"/>
                <a:ea typeface="Inter" panose="020B0502030000000004" pitchFamily="34" charset="0"/>
                <a:cs typeface="Inter" panose="020B0502030000000004" pitchFamily="34" charset="0"/>
              </a:rPr>
              <a:t>© 2024 GE Vernova and/or its affiliates. All rights reserved.</a:t>
            </a:r>
          </a:p>
        </p:txBody>
      </p:sp>
      <p:sp>
        <p:nvSpPr>
          <p:cNvPr id="4" name="Title 3">
            <a:extLst>
              <a:ext uri="{FF2B5EF4-FFF2-40B4-BE49-F238E27FC236}">
                <a16:creationId xmlns:a16="http://schemas.microsoft.com/office/drawing/2014/main" id="{E4546077-AEFC-4E48-AD16-B7EE9BBFAA25}"/>
              </a:ext>
            </a:extLst>
          </p:cNvPr>
          <p:cNvSpPr>
            <a:spLocks noGrp="1"/>
          </p:cNvSpPr>
          <p:nvPr>
            <p:ph type="title"/>
          </p:nvPr>
        </p:nvSpPr>
        <p:spPr/>
        <p:txBody>
          <a:bodyPr/>
          <a:lstStyle/>
          <a:p>
            <a:r>
              <a:rPr lang="en-US" dirty="0">
                <a:latin typeface="Inter" panose="020B0502030000000004" pitchFamily="34" charset="0"/>
                <a:ea typeface="Inter" panose="020B0502030000000004" pitchFamily="34" charset="0"/>
                <a:cs typeface="Inter" panose="020B0502030000000004" pitchFamily="34" charset="0"/>
              </a:rPr>
              <a:t>Context Search</a:t>
            </a:r>
          </a:p>
        </p:txBody>
      </p:sp>
      <p:sp>
        <p:nvSpPr>
          <p:cNvPr id="6" name="Content Placeholder 5">
            <a:extLst>
              <a:ext uri="{FF2B5EF4-FFF2-40B4-BE49-F238E27FC236}">
                <a16:creationId xmlns:a16="http://schemas.microsoft.com/office/drawing/2014/main" id="{B405BBF7-756E-834C-812E-FB4E452F579C}"/>
              </a:ext>
            </a:extLst>
          </p:cNvPr>
          <p:cNvSpPr>
            <a:spLocks noGrp="1"/>
          </p:cNvSpPr>
          <p:nvPr>
            <p:ph idx="1"/>
          </p:nvPr>
        </p:nvSpPr>
        <p:spPr>
          <a:xfrm>
            <a:off x="419100" y="1371600"/>
            <a:ext cx="10163175" cy="457021"/>
          </a:xfrm>
        </p:spPr>
        <p:txBody>
          <a:bodyPr/>
          <a:lstStyle/>
          <a:p>
            <a:pPr lvl="1"/>
            <a:r>
              <a:rPr lang="en-US" dirty="0">
                <a:latin typeface="Inter" panose="020B0502030000000004" pitchFamily="34" charset="0"/>
                <a:ea typeface="Inter" panose="020B0502030000000004" pitchFamily="34" charset="0"/>
                <a:cs typeface="Inter" panose="020B0502030000000004" pitchFamily="34" charset="0"/>
              </a:rPr>
              <a:t>The Context Search is a key word search on the Name and Title of documents and objects in the folder you are currently accessing.  Type your key word in the search box and results will be listed.</a:t>
            </a:r>
          </a:p>
        </p:txBody>
      </p:sp>
      <p:sp>
        <p:nvSpPr>
          <p:cNvPr id="7" name="Slide Number Placeholder 6">
            <a:extLst>
              <a:ext uri="{FF2B5EF4-FFF2-40B4-BE49-F238E27FC236}">
                <a16:creationId xmlns:a16="http://schemas.microsoft.com/office/drawing/2014/main" id="{6B5D94CA-66B9-318B-D624-41A2AFF6E2C9}"/>
              </a:ext>
            </a:extLst>
          </p:cNvPr>
          <p:cNvSpPr>
            <a:spLocks noGrp="1"/>
          </p:cNvSpPr>
          <p:nvPr>
            <p:ph type="sldNum" sz="quarter" idx="12"/>
          </p:nvPr>
        </p:nvSpPr>
        <p:spPr/>
        <p:txBody>
          <a:bodyPr/>
          <a:lstStyle/>
          <a:p>
            <a:fld id="{7A7A97EF-C944-4447-B862-B593E9B4A0FF}" type="slidenum">
              <a:rPr lang="en-US" smtClean="0">
                <a:latin typeface="Inter" panose="020B0502030000000004" pitchFamily="34" charset="0"/>
                <a:ea typeface="Inter" panose="020B0502030000000004" pitchFamily="34" charset="0"/>
                <a:cs typeface="Inter" panose="020B0502030000000004" pitchFamily="34" charset="0"/>
              </a:rPr>
              <a:pPr/>
              <a:t>2</a:t>
            </a:fld>
            <a:endParaRPr lang="en-US" dirty="0">
              <a:latin typeface="Inter" panose="020B0502030000000004" pitchFamily="34" charset="0"/>
              <a:ea typeface="Inter" panose="020B0502030000000004" pitchFamily="34" charset="0"/>
              <a:cs typeface="Inter" panose="020B0502030000000004" pitchFamily="34" charset="0"/>
            </a:endParaRPr>
          </a:p>
        </p:txBody>
      </p:sp>
      <p:pic>
        <p:nvPicPr>
          <p:cNvPr id="17" name="Picture 16">
            <a:extLst>
              <a:ext uri="{FF2B5EF4-FFF2-40B4-BE49-F238E27FC236}">
                <a16:creationId xmlns:a16="http://schemas.microsoft.com/office/drawing/2014/main" id="{F1362246-994B-8BC6-0D56-04E10FC77069}"/>
              </a:ext>
            </a:extLst>
          </p:cNvPr>
          <p:cNvPicPr>
            <a:picLocks noChangeAspect="1"/>
          </p:cNvPicPr>
          <p:nvPr/>
        </p:nvPicPr>
        <p:blipFill>
          <a:blip r:embed="rId2"/>
          <a:stretch>
            <a:fillRect/>
          </a:stretch>
        </p:blipFill>
        <p:spPr>
          <a:xfrm>
            <a:off x="1396452" y="2128444"/>
            <a:ext cx="8610190" cy="3411931"/>
          </a:xfrm>
          <a:prstGeom prst="rect">
            <a:avLst/>
          </a:prstGeom>
          <a:ln>
            <a:solidFill>
              <a:srgbClr val="439297"/>
            </a:solidFill>
          </a:ln>
          <a:effectLst>
            <a:softEdge rad="0"/>
          </a:effectLst>
        </p:spPr>
      </p:pic>
      <p:sp>
        <p:nvSpPr>
          <p:cNvPr id="18" name="Rectangle 18">
            <a:extLst>
              <a:ext uri="{FF2B5EF4-FFF2-40B4-BE49-F238E27FC236}">
                <a16:creationId xmlns:a16="http://schemas.microsoft.com/office/drawing/2014/main" id="{F9AF8B4F-882C-CAFB-1209-47D841F73DB5}"/>
              </a:ext>
            </a:extLst>
          </p:cNvPr>
          <p:cNvSpPr>
            <a:spLocks noChangeArrowheads="1"/>
          </p:cNvSpPr>
          <p:nvPr/>
        </p:nvSpPr>
        <p:spPr bwMode="auto">
          <a:xfrm>
            <a:off x="3148642" y="3804844"/>
            <a:ext cx="1447800" cy="228600"/>
          </a:xfrm>
          <a:prstGeom prst="rect">
            <a:avLst/>
          </a:prstGeom>
          <a:noFill/>
          <a:ln w="28575">
            <a:solidFill>
              <a:srgbClr val="439297"/>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3200">
                <a:solidFill>
                  <a:schemeClr val="tx1"/>
                </a:solidFill>
                <a:latin typeface="GE Inspira Pitch" panose="020F0603030400020203" pitchFamily="34" charset="0"/>
              </a:defRPr>
            </a:lvl1pPr>
            <a:lvl2pPr marL="742950" indent="-285750">
              <a:defRPr sz="3200">
                <a:solidFill>
                  <a:schemeClr val="tx1"/>
                </a:solidFill>
                <a:latin typeface="GE Inspira Pitch" panose="020F0603030400020203" pitchFamily="34" charset="0"/>
              </a:defRPr>
            </a:lvl2pPr>
            <a:lvl3pPr marL="1143000" indent="-228600">
              <a:defRPr sz="3200">
                <a:solidFill>
                  <a:schemeClr val="tx1"/>
                </a:solidFill>
                <a:latin typeface="GE Inspira Pitch" panose="020F0603030400020203" pitchFamily="34" charset="0"/>
              </a:defRPr>
            </a:lvl3pPr>
            <a:lvl4pPr marL="1600200" indent="-228600">
              <a:defRPr sz="3200">
                <a:solidFill>
                  <a:schemeClr val="tx1"/>
                </a:solidFill>
                <a:latin typeface="GE Inspira Pitch" panose="020F0603030400020203" pitchFamily="34" charset="0"/>
              </a:defRPr>
            </a:lvl4pPr>
            <a:lvl5pPr marL="2057400" indent="-228600">
              <a:defRPr sz="3200">
                <a:solidFill>
                  <a:schemeClr val="tx1"/>
                </a:solidFill>
                <a:latin typeface="GE Inspira Pitch" panose="020F0603030400020203" pitchFamily="34" charset="0"/>
              </a:defRPr>
            </a:lvl5pPr>
            <a:lvl6pPr marL="2514600" indent="-228600" eaLnBrk="0" fontAlgn="base" hangingPunct="0">
              <a:spcBef>
                <a:spcPct val="0"/>
              </a:spcBef>
              <a:spcAft>
                <a:spcPct val="0"/>
              </a:spcAft>
              <a:defRPr sz="3200">
                <a:solidFill>
                  <a:schemeClr val="tx1"/>
                </a:solidFill>
                <a:latin typeface="GE Inspira Pitch" panose="020F0603030400020203" pitchFamily="34" charset="0"/>
              </a:defRPr>
            </a:lvl6pPr>
            <a:lvl7pPr marL="2971800" indent="-228600" eaLnBrk="0" fontAlgn="base" hangingPunct="0">
              <a:spcBef>
                <a:spcPct val="0"/>
              </a:spcBef>
              <a:spcAft>
                <a:spcPct val="0"/>
              </a:spcAft>
              <a:defRPr sz="3200">
                <a:solidFill>
                  <a:schemeClr val="tx1"/>
                </a:solidFill>
                <a:latin typeface="GE Inspira Pitch" panose="020F0603030400020203" pitchFamily="34" charset="0"/>
              </a:defRPr>
            </a:lvl7pPr>
            <a:lvl8pPr marL="3429000" indent="-228600" eaLnBrk="0" fontAlgn="base" hangingPunct="0">
              <a:spcBef>
                <a:spcPct val="0"/>
              </a:spcBef>
              <a:spcAft>
                <a:spcPct val="0"/>
              </a:spcAft>
              <a:defRPr sz="3200">
                <a:solidFill>
                  <a:schemeClr val="tx1"/>
                </a:solidFill>
                <a:latin typeface="GE Inspira Pitch" panose="020F0603030400020203" pitchFamily="34" charset="0"/>
              </a:defRPr>
            </a:lvl8pPr>
            <a:lvl9pPr marL="3886200" indent="-228600" eaLnBrk="0" fontAlgn="base" hangingPunct="0">
              <a:spcBef>
                <a:spcPct val="0"/>
              </a:spcBef>
              <a:spcAft>
                <a:spcPct val="0"/>
              </a:spcAft>
              <a:defRPr sz="3200">
                <a:solidFill>
                  <a:schemeClr val="tx1"/>
                </a:solidFill>
                <a:latin typeface="GE Inspira Pitch" panose="020F0603030400020203" pitchFamily="34" charset="0"/>
              </a:defRPr>
            </a:lvl9pPr>
          </a:lstStyle>
          <a:p>
            <a:endParaRPr lang="en-US" altLang="en-US">
              <a:latin typeface="Inter" panose="020B0502030000000004" pitchFamily="34" charset="0"/>
              <a:ea typeface="Inter" panose="020B0502030000000004" pitchFamily="34" charset="0"/>
              <a:cs typeface="Inter" panose="020B0502030000000004" pitchFamily="34" charset="0"/>
            </a:endParaRPr>
          </a:p>
        </p:txBody>
      </p:sp>
    </p:spTree>
    <p:extLst>
      <p:ext uri="{BB962C8B-B14F-4D97-AF65-F5344CB8AC3E}">
        <p14:creationId xmlns:p14="http://schemas.microsoft.com/office/powerpoint/2010/main" val="19525802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836D430-C25D-2B42-B6EF-A72BF91864E3}"/>
              </a:ext>
            </a:extLst>
          </p:cNvPr>
          <p:cNvSpPr>
            <a:spLocks noGrp="1"/>
          </p:cNvSpPr>
          <p:nvPr>
            <p:ph type="ftr" sz="quarter" idx="11"/>
          </p:nvPr>
        </p:nvSpPr>
        <p:spPr/>
        <p:txBody>
          <a:bodyPr/>
          <a:lstStyle/>
          <a:p>
            <a:r>
              <a:rPr lang="en-US" dirty="0">
                <a:latin typeface="Inter" panose="020B0502030000000004" pitchFamily="34" charset="0"/>
                <a:ea typeface="Inter" panose="020B0502030000000004" pitchFamily="34" charset="0"/>
                <a:cs typeface="Inter" panose="020B0502030000000004" pitchFamily="34" charset="0"/>
              </a:rPr>
              <a:t>© 2024 GE Vernova and/or its affiliates. All rights reserved.</a:t>
            </a:r>
          </a:p>
        </p:txBody>
      </p:sp>
      <p:sp>
        <p:nvSpPr>
          <p:cNvPr id="4" name="Title 3">
            <a:extLst>
              <a:ext uri="{FF2B5EF4-FFF2-40B4-BE49-F238E27FC236}">
                <a16:creationId xmlns:a16="http://schemas.microsoft.com/office/drawing/2014/main" id="{E4546077-AEFC-4E48-AD16-B7EE9BBFAA25}"/>
              </a:ext>
            </a:extLst>
          </p:cNvPr>
          <p:cNvSpPr>
            <a:spLocks noGrp="1"/>
          </p:cNvSpPr>
          <p:nvPr>
            <p:ph type="title"/>
          </p:nvPr>
        </p:nvSpPr>
        <p:spPr/>
        <p:txBody>
          <a:bodyPr/>
          <a:lstStyle/>
          <a:p>
            <a:r>
              <a:rPr lang="en-US" dirty="0">
                <a:latin typeface="Inter" panose="020B0502030000000004" pitchFamily="34" charset="0"/>
                <a:ea typeface="Inter" panose="020B0502030000000004" pitchFamily="34" charset="0"/>
                <a:cs typeface="Inter" panose="020B0502030000000004" pitchFamily="34" charset="0"/>
              </a:rPr>
              <a:t>Simple Search</a:t>
            </a:r>
          </a:p>
        </p:txBody>
      </p:sp>
      <p:sp>
        <p:nvSpPr>
          <p:cNvPr id="6" name="Content Placeholder 5">
            <a:extLst>
              <a:ext uri="{FF2B5EF4-FFF2-40B4-BE49-F238E27FC236}">
                <a16:creationId xmlns:a16="http://schemas.microsoft.com/office/drawing/2014/main" id="{B405BBF7-756E-834C-812E-FB4E452F579C}"/>
              </a:ext>
            </a:extLst>
          </p:cNvPr>
          <p:cNvSpPr>
            <a:spLocks noGrp="1"/>
          </p:cNvSpPr>
          <p:nvPr>
            <p:ph idx="1"/>
          </p:nvPr>
        </p:nvSpPr>
        <p:spPr>
          <a:xfrm>
            <a:off x="419100" y="1371600"/>
            <a:ext cx="10163175" cy="457021"/>
          </a:xfrm>
        </p:spPr>
        <p:txBody>
          <a:bodyPr/>
          <a:lstStyle/>
          <a:p>
            <a:pPr lvl="1"/>
            <a:r>
              <a:rPr lang="en-US" dirty="0">
                <a:latin typeface="Inter" panose="020B0502030000000004" pitchFamily="34" charset="0"/>
                <a:ea typeface="Inter" panose="020B0502030000000004" pitchFamily="34" charset="0"/>
                <a:cs typeface="Inter" panose="020B0502030000000004" pitchFamily="34" charset="0"/>
              </a:rPr>
              <a:t>The Simple Search is located at the top of the page (in the middle).   This search will search the Name, Title and Subject of all files and the content of any non-image files.  The Simple Search searches the entire project you are currently accessing.</a:t>
            </a:r>
          </a:p>
        </p:txBody>
      </p:sp>
      <p:sp>
        <p:nvSpPr>
          <p:cNvPr id="7" name="Slide Number Placeholder 6">
            <a:extLst>
              <a:ext uri="{FF2B5EF4-FFF2-40B4-BE49-F238E27FC236}">
                <a16:creationId xmlns:a16="http://schemas.microsoft.com/office/drawing/2014/main" id="{6B5D94CA-66B9-318B-D624-41A2AFF6E2C9}"/>
              </a:ext>
            </a:extLst>
          </p:cNvPr>
          <p:cNvSpPr>
            <a:spLocks noGrp="1"/>
          </p:cNvSpPr>
          <p:nvPr>
            <p:ph type="sldNum" sz="quarter" idx="12"/>
          </p:nvPr>
        </p:nvSpPr>
        <p:spPr/>
        <p:txBody>
          <a:bodyPr/>
          <a:lstStyle/>
          <a:p>
            <a:fld id="{7A7A97EF-C944-4447-B862-B593E9B4A0FF}" type="slidenum">
              <a:rPr lang="en-US" smtClean="0">
                <a:latin typeface="Inter" panose="020B0502030000000004" pitchFamily="34" charset="0"/>
                <a:ea typeface="Inter" panose="020B0502030000000004" pitchFamily="34" charset="0"/>
                <a:cs typeface="Inter" panose="020B0502030000000004" pitchFamily="34" charset="0"/>
              </a:rPr>
              <a:pPr/>
              <a:t>3</a:t>
            </a:fld>
            <a:endParaRPr lang="en-US" dirty="0">
              <a:latin typeface="Inter" panose="020B0502030000000004" pitchFamily="34" charset="0"/>
              <a:ea typeface="Inter" panose="020B0502030000000004" pitchFamily="34" charset="0"/>
              <a:cs typeface="Inter" panose="020B0502030000000004" pitchFamily="34" charset="0"/>
            </a:endParaRPr>
          </a:p>
        </p:txBody>
      </p:sp>
      <p:pic>
        <p:nvPicPr>
          <p:cNvPr id="3" name="Picture 2">
            <a:extLst>
              <a:ext uri="{FF2B5EF4-FFF2-40B4-BE49-F238E27FC236}">
                <a16:creationId xmlns:a16="http://schemas.microsoft.com/office/drawing/2014/main" id="{1BCD2D4E-AEE2-23F6-D3DB-87FB17339AE5}"/>
              </a:ext>
            </a:extLst>
          </p:cNvPr>
          <p:cNvPicPr>
            <a:picLocks noChangeAspect="1"/>
          </p:cNvPicPr>
          <p:nvPr/>
        </p:nvPicPr>
        <p:blipFill>
          <a:blip r:embed="rId2"/>
          <a:stretch>
            <a:fillRect/>
          </a:stretch>
        </p:blipFill>
        <p:spPr>
          <a:xfrm>
            <a:off x="1567543" y="2209800"/>
            <a:ext cx="8333231" cy="3714163"/>
          </a:xfrm>
          <a:prstGeom prst="rect">
            <a:avLst/>
          </a:prstGeom>
          <a:ln>
            <a:solidFill>
              <a:srgbClr val="439297"/>
            </a:solidFill>
          </a:ln>
          <a:effectLst>
            <a:softEdge rad="0"/>
          </a:effectLst>
        </p:spPr>
      </p:pic>
    </p:spTree>
    <p:extLst>
      <p:ext uri="{BB962C8B-B14F-4D97-AF65-F5344CB8AC3E}">
        <p14:creationId xmlns:p14="http://schemas.microsoft.com/office/powerpoint/2010/main" val="31161060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836D430-C25D-2B42-B6EF-A72BF91864E3}"/>
              </a:ext>
            </a:extLst>
          </p:cNvPr>
          <p:cNvSpPr>
            <a:spLocks noGrp="1"/>
          </p:cNvSpPr>
          <p:nvPr>
            <p:ph type="ftr" sz="quarter" idx="11"/>
          </p:nvPr>
        </p:nvSpPr>
        <p:spPr/>
        <p:txBody>
          <a:bodyPr/>
          <a:lstStyle/>
          <a:p>
            <a:r>
              <a:rPr lang="en-US" dirty="0">
                <a:latin typeface="Inter" panose="020B0502030000000004" pitchFamily="34" charset="0"/>
                <a:ea typeface="Inter" panose="020B0502030000000004" pitchFamily="34" charset="0"/>
                <a:cs typeface="Inter" panose="020B0502030000000004" pitchFamily="34" charset="0"/>
              </a:rPr>
              <a:t>© 2024 GE Vernova and/or its affiliates. All rights reserved.</a:t>
            </a:r>
          </a:p>
        </p:txBody>
      </p:sp>
      <p:sp>
        <p:nvSpPr>
          <p:cNvPr id="4" name="Title 3">
            <a:extLst>
              <a:ext uri="{FF2B5EF4-FFF2-40B4-BE49-F238E27FC236}">
                <a16:creationId xmlns:a16="http://schemas.microsoft.com/office/drawing/2014/main" id="{E4546077-AEFC-4E48-AD16-B7EE9BBFAA25}"/>
              </a:ext>
            </a:extLst>
          </p:cNvPr>
          <p:cNvSpPr>
            <a:spLocks noGrp="1"/>
          </p:cNvSpPr>
          <p:nvPr>
            <p:ph type="title"/>
          </p:nvPr>
        </p:nvSpPr>
        <p:spPr/>
        <p:txBody>
          <a:bodyPr/>
          <a:lstStyle/>
          <a:p>
            <a:r>
              <a:rPr lang="en-US" dirty="0">
                <a:latin typeface="Inter" panose="020B0502030000000004" pitchFamily="34" charset="0"/>
                <a:ea typeface="Inter" panose="020B0502030000000004" pitchFamily="34" charset="0"/>
                <a:cs typeface="Inter" panose="020B0502030000000004" pitchFamily="34" charset="0"/>
              </a:rPr>
              <a:t>Advanced Search</a:t>
            </a:r>
          </a:p>
        </p:txBody>
      </p:sp>
      <p:sp>
        <p:nvSpPr>
          <p:cNvPr id="6" name="Content Placeholder 5">
            <a:extLst>
              <a:ext uri="{FF2B5EF4-FFF2-40B4-BE49-F238E27FC236}">
                <a16:creationId xmlns:a16="http://schemas.microsoft.com/office/drawing/2014/main" id="{B405BBF7-756E-834C-812E-FB4E452F579C}"/>
              </a:ext>
            </a:extLst>
          </p:cNvPr>
          <p:cNvSpPr>
            <a:spLocks noGrp="1"/>
          </p:cNvSpPr>
          <p:nvPr>
            <p:ph idx="1"/>
          </p:nvPr>
        </p:nvSpPr>
        <p:spPr>
          <a:xfrm>
            <a:off x="419100" y="1371600"/>
            <a:ext cx="10163175" cy="457021"/>
          </a:xfrm>
        </p:spPr>
        <p:txBody>
          <a:bodyPr/>
          <a:lstStyle/>
          <a:p>
            <a:pPr lvl="1"/>
            <a:r>
              <a:rPr lang="en-US" dirty="0">
                <a:latin typeface="Inter" panose="020B0502030000000004" pitchFamily="34" charset="0"/>
                <a:ea typeface="Inter" panose="020B0502030000000004" pitchFamily="34" charset="0"/>
                <a:cs typeface="Inter" panose="020B0502030000000004" pitchFamily="34" charset="0"/>
              </a:rPr>
              <a:t>The Advanced Search is located to the right of the Simple Search.   This search allows you to set up customized searches based on file properties, date and size.  The Advanced Search will search the entire project you are currently accessing.  The Contains field allows you to search the content of any non-image files.</a:t>
            </a:r>
          </a:p>
        </p:txBody>
      </p:sp>
      <p:sp>
        <p:nvSpPr>
          <p:cNvPr id="7" name="Slide Number Placeholder 6">
            <a:extLst>
              <a:ext uri="{FF2B5EF4-FFF2-40B4-BE49-F238E27FC236}">
                <a16:creationId xmlns:a16="http://schemas.microsoft.com/office/drawing/2014/main" id="{6B5D94CA-66B9-318B-D624-41A2AFF6E2C9}"/>
              </a:ext>
            </a:extLst>
          </p:cNvPr>
          <p:cNvSpPr>
            <a:spLocks noGrp="1"/>
          </p:cNvSpPr>
          <p:nvPr>
            <p:ph type="sldNum" sz="quarter" idx="12"/>
          </p:nvPr>
        </p:nvSpPr>
        <p:spPr/>
        <p:txBody>
          <a:bodyPr/>
          <a:lstStyle/>
          <a:p>
            <a:fld id="{7A7A97EF-C944-4447-B862-B593E9B4A0FF}" type="slidenum">
              <a:rPr lang="en-US" smtClean="0">
                <a:latin typeface="Inter" panose="020B0502030000000004" pitchFamily="34" charset="0"/>
                <a:ea typeface="Inter" panose="020B0502030000000004" pitchFamily="34" charset="0"/>
                <a:cs typeface="Inter" panose="020B0502030000000004" pitchFamily="34" charset="0"/>
              </a:rPr>
              <a:pPr/>
              <a:t>4</a:t>
            </a:fld>
            <a:endParaRPr lang="en-US" dirty="0">
              <a:latin typeface="Inter" panose="020B0502030000000004" pitchFamily="34" charset="0"/>
              <a:ea typeface="Inter" panose="020B0502030000000004" pitchFamily="34" charset="0"/>
              <a:cs typeface="Inter" panose="020B0502030000000004" pitchFamily="34" charset="0"/>
            </a:endParaRPr>
          </a:p>
        </p:txBody>
      </p:sp>
      <p:pic>
        <p:nvPicPr>
          <p:cNvPr id="3" name="Picture 2">
            <a:extLst>
              <a:ext uri="{FF2B5EF4-FFF2-40B4-BE49-F238E27FC236}">
                <a16:creationId xmlns:a16="http://schemas.microsoft.com/office/drawing/2014/main" id="{237D2371-0855-7729-717F-013F337990BA}"/>
              </a:ext>
            </a:extLst>
          </p:cNvPr>
          <p:cNvPicPr>
            <a:picLocks noChangeAspect="1"/>
          </p:cNvPicPr>
          <p:nvPr/>
        </p:nvPicPr>
        <p:blipFill>
          <a:blip r:embed="rId2"/>
          <a:stretch>
            <a:fillRect/>
          </a:stretch>
        </p:blipFill>
        <p:spPr>
          <a:xfrm>
            <a:off x="293915" y="2484791"/>
            <a:ext cx="6504431" cy="2899058"/>
          </a:xfrm>
          <a:prstGeom prst="rect">
            <a:avLst/>
          </a:prstGeom>
          <a:ln>
            <a:solidFill>
              <a:srgbClr val="439297"/>
            </a:solidFill>
          </a:ln>
          <a:effectLst>
            <a:softEdge rad="0"/>
          </a:effectLst>
        </p:spPr>
      </p:pic>
      <p:pic>
        <p:nvPicPr>
          <p:cNvPr id="5" name="Picture 4">
            <a:extLst>
              <a:ext uri="{FF2B5EF4-FFF2-40B4-BE49-F238E27FC236}">
                <a16:creationId xmlns:a16="http://schemas.microsoft.com/office/drawing/2014/main" id="{877E7F8E-4810-28C7-EE95-016E57455685}"/>
              </a:ext>
            </a:extLst>
          </p:cNvPr>
          <p:cNvPicPr>
            <a:picLocks noChangeAspect="1"/>
          </p:cNvPicPr>
          <p:nvPr/>
        </p:nvPicPr>
        <p:blipFill>
          <a:blip r:embed="rId3"/>
          <a:stretch>
            <a:fillRect/>
          </a:stretch>
        </p:blipFill>
        <p:spPr>
          <a:xfrm>
            <a:off x="7057466" y="2379509"/>
            <a:ext cx="4840619" cy="3562478"/>
          </a:xfrm>
          <a:prstGeom prst="rect">
            <a:avLst/>
          </a:prstGeom>
          <a:ln>
            <a:solidFill>
              <a:srgbClr val="439297"/>
            </a:solidFill>
          </a:ln>
          <a:effectLst>
            <a:softEdge rad="0"/>
          </a:effectLst>
        </p:spPr>
      </p:pic>
    </p:spTree>
    <p:extLst>
      <p:ext uri="{BB962C8B-B14F-4D97-AF65-F5344CB8AC3E}">
        <p14:creationId xmlns:p14="http://schemas.microsoft.com/office/powerpoint/2010/main" val="22464019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836D430-C25D-2B42-B6EF-A72BF91864E3}"/>
              </a:ext>
            </a:extLst>
          </p:cNvPr>
          <p:cNvSpPr>
            <a:spLocks noGrp="1"/>
          </p:cNvSpPr>
          <p:nvPr>
            <p:ph type="ftr" sz="quarter" idx="11"/>
          </p:nvPr>
        </p:nvSpPr>
        <p:spPr/>
        <p:txBody>
          <a:bodyPr/>
          <a:lstStyle/>
          <a:p>
            <a:r>
              <a:rPr lang="en-US" dirty="0">
                <a:latin typeface="Inter" panose="020B0502030000000004" pitchFamily="34" charset="0"/>
                <a:ea typeface="Inter" panose="020B0502030000000004" pitchFamily="34" charset="0"/>
                <a:cs typeface="Inter" panose="020B0502030000000004" pitchFamily="34" charset="0"/>
              </a:rPr>
              <a:t>© 2024 GE Vernova and/or its affiliates. All rights reserved.</a:t>
            </a:r>
          </a:p>
        </p:txBody>
      </p:sp>
      <p:sp>
        <p:nvSpPr>
          <p:cNvPr id="4" name="Title 3">
            <a:extLst>
              <a:ext uri="{FF2B5EF4-FFF2-40B4-BE49-F238E27FC236}">
                <a16:creationId xmlns:a16="http://schemas.microsoft.com/office/drawing/2014/main" id="{E4546077-AEFC-4E48-AD16-B7EE9BBFAA25}"/>
              </a:ext>
            </a:extLst>
          </p:cNvPr>
          <p:cNvSpPr>
            <a:spLocks noGrp="1"/>
          </p:cNvSpPr>
          <p:nvPr>
            <p:ph type="title"/>
          </p:nvPr>
        </p:nvSpPr>
        <p:spPr/>
        <p:txBody>
          <a:bodyPr/>
          <a:lstStyle/>
          <a:p>
            <a:r>
              <a:rPr lang="en-US" dirty="0">
                <a:latin typeface="Inter" panose="020B0502030000000004" pitchFamily="34" charset="0"/>
                <a:ea typeface="Inter" panose="020B0502030000000004" pitchFamily="34" charset="0"/>
                <a:cs typeface="Inter" panose="020B0502030000000004" pitchFamily="34" charset="0"/>
              </a:rPr>
              <a:t>Exporting Search Results</a:t>
            </a:r>
          </a:p>
        </p:txBody>
      </p:sp>
      <p:sp>
        <p:nvSpPr>
          <p:cNvPr id="6" name="Content Placeholder 5">
            <a:extLst>
              <a:ext uri="{FF2B5EF4-FFF2-40B4-BE49-F238E27FC236}">
                <a16:creationId xmlns:a16="http://schemas.microsoft.com/office/drawing/2014/main" id="{B405BBF7-756E-834C-812E-FB4E452F579C}"/>
              </a:ext>
            </a:extLst>
          </p:cNvPr>
          <p:cNvSpPr>
            <a:spLocks noGrp="1"/>
          </p:cNvSpPr>
          <p:nvPr>
            <p:ph idx="1"/>
          </p:nvPr>
        </p:nvSpPr>
        <p:spPr>
          <a:xfrm>
            <a:off x="419100" y="1371600"/>
            <a:ext cx="10163175" cy="1132114"/>
          </a:xfrm>
        </p:spPr>
        <p:txBody>
          <a:bodyPr/>
          <a:lstStyle/>
          <a:p>
            <a:pPr lvl="1"/>
            <a:r>
              <a:rPr lang="en-US" dirty="0">
                <a:latin typeface="Inter" panose="020B0502030000000004" pitchFamily="34" charset="0"/>
                <a:ea typeface="Inter" panose="020B0502030000000004" pitchFamily="34" charset="0"/>
                <a:cs typeface="Inter" panose="020B0502030000000004" pitchFamily="34" charset="0"/>
              </a:rPr>
              <a:t>To view the location of any file in the results, right click on the file and select View &gt; Locations.  The results from any Simple or Advanced Search can be exported to a CSV file.  Right click anywhere in the search results and select Export to CSV and save in the desired location.  The export will contain all file properties and can be sorted and filtered as needed.</a:t>
            </a:r>
          </a:p>
        </p:txBody>
      </p:sp>
      <p:sp>
        <p:nvSpPr>
          <p:cNvPr id="7" name="Slide Number Placeholder 6">
            <a:extLst>
              <a:ext uri="{FF2B5EF4-FFF2-40B4-BE49-F238E27FC236}">
                <a16:creationId xmlns:a16="http://schemas.microsoft.com/office/drawing/2014/main" id="{6B5D94CA-66B9-318B-D624-41A2AFF6E2C9}"/>
              </a:ext>
            </a:extLst>
          </p:cNvPr>
          <p:cNvSpPr>
            <a:spLocks noGrp="1"/>
          </p:cNvSpPr>
          <p:nvPr>
            <p:ph type="sldNum" sz="quarter" idx="12"/>
          </p:nvPr>
        </p:nvSpPr>
        <p:spPr/>
        <p:txBody>
          <a:bodyPr/>
          <a:lstStyle/>
          <a:p>
            <a:fld id="{7A7A97EF-C944-4447-B862-B593E9B4A0FF}" type="slidenum">
              <a:rPr lang="en-US" smtClean="0">
                <a:latin typeface="Inter" panose="020B0502030000000004" pitchFamily="34" charset="0"/>
                <a:ea typeface="Inter" panose="020B0502030000000004" pitchFamily="34" charset="0"/>
                <a:cs typeface="Inter" panose="020B0502030000000004" pitchFamily="34" charset="0"/>
              </a:rPr>
              <a:pPr/>
              <a:t>5</a:t>
            </a:fld>
            <a:endParaRPr lang="en-US" dirty="0">
              <a:latin typeface="Inter" panose="020B0502030000000004" pitchFamily="34" charset="0"/>
              <a:ea typeface="Inter" panose="020B0502030000000004" pitchFamily="34" charset="0"/>
              <a:cs typeface="Inter" panose="020B0502030000000004" pitchFamily="34" charset="0"/>
            </a:endParaRPr>
          </a:p>
        </p:txBody>
      </p:sp>
      <p:pic>
        <p:nvPicPr>
          <p:cNvPr id="3" name="Picture 2">
            <a:extLst>
              <a:ext uri="{FF2B5EF4-FFF2-40B4-BE49-F238E27FC236}">
                <a16:creationId xmlns:a16="http://schemas.microsoft.com/office/drawing/2014/main" id="{450B9462-7059-1F17-8BAE-40A956C98729}"/>
              </a:ext>
            </a:extLst>
          </p:cNvPr>
          <p:cNvPicPr>
            <a:picLocks noChangeAspect="1"/>
          </p:cNvPicPr>
          <p:nvPr/>
        </p:nvPicPr>
        <p:blipFill>
          <a:blip r:embed="rId2"/>
          <a:stretch>
            <a:fillRect/>
          </a:stretch>
        </p:blipFill>
        <p:spPr>
          <a:xfrm>
            <a:off x="307132" y="2399057"/>
            <a:ext cx="7062497" cy="2376948"/>
          </a:xfrm>
          <a:prstGeom prst="rect">
            <a:avLst/>
          </a:prstGeom>
          <a:ln>
            <a:solidFill>
              <a:srgbClr val="439297"/>
            </a:solidFill>
          </a:ln>
          <a:effectLst>
            <a:softEdge rad="0"/>
          </a:effectLst>
        </p:spPr>
      </p:pic>
      <p:pic>
        <p:nvPicPr>
          <p:cNvPr id="5" name="Picture 4">
            <a:extLst>
              <a:ext uri="{FF2B5EF4-FFF2-40B4-BE49-F238E27FC236}">
                <a16:creationId xmlns:a16="http://schemas.microsoft.com/office/drawing/2014/main" id="{255F8852-AB30-9E9E-1B54-FCDFB533F5F1}"/>
              </a:ext>
            </a:extLst>
          </p:cNvPr>
          <p:cNvPicPr>
            <a:picLocks noChangeAspect="1"/>
          </p:cNvPicPr>
          <p:nvPr/>
        </p:nvPicPr>
        <p:blipFill>
          <a:blip r:embed="rId3"/>
          <a:stretch>
            <a:fillRect/>
          </a:stretch>
        </p:blipFill>
        <p:spPr>
          <a:xfrm>
            <a:off x="5782645" y="3722916"/>
            <a:ext cx="5791200" cy="2106178"/>
          </a:xfrm>
          <a:prstGeom prst="rect">
            <a:avLst/>
          </a:prstGeom>
          <a:ln>
            <a:solidFill>
              <a:srgbClr val="439297"/>
            </a:solidFill>
          </a:ln>
          <a:effectLst>
            <a:softEdge rad="0"/>
          </a:effectLst>
        </p:spPr>
      </p:pic>
    </p:spTree>
    <p:extLst>
      <p:ext uri="{BB962C8B-B14F-4D97-AF65-F5344CB8AC3E}">
        <p14:creationId xmlns:p14="http://schemas.microsoft.com/office/powerpoint/2010/main" val="27011264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836D430-C25D-2B42-B6EF-A72BF91864E3}"/>
              </a:ext>
            </a:extLst>
          </p:cNvPr>
          <p:cNvSpPr>
            <a:spLocks noGrp="1"/>
          </p:cNvSpPr>
          <p:nvPr>
            <p:ph type="ftr" sz="quarter" idx="11"/>
          </p:nvPr>
        </p:nvSpPr>
        <p:spPr/>
        <p:txBody>
          <a:bodyPr/>
          <a:lstStyle/>
          <a:p>
            <a:r>
              <a:rPr lang="en-US" dirty="0">
                <a:latin typeface="Inter" panose="020B0502030000000004" pitchFamily="34" charset="0"/>
                <a:ea typeface="Inter" panose="020B0502030000000004" pitchFamily="34" charset="0"/>
                <a:cs typeface="Inter" panose="020B0502030000000004" pitchFamily="34" charset="0"/>
              </a:rPr>
              <a:t>© 2024 GE Vernova and/or its affiliates. All rights reserved.</a:t>
            </a:r>
          </a:p>
        </p:txBody>
      </p:sp>
      <p:sp>
        <p:nvSpPr>
          <p:cNvPr id="4" name="Title 3">
            <a:extLst>
              <a:ext uri="{FF2B5EF4-FFF2-40B4-BE49-F238E27FC236}">
                <a16:creationId xmlns:a16="http://schemas.microsoft.com/office/drawing/2014/main" id="{E4546077-AEFC-4E48-AD16-B7EE9BBFAA25}"/>
              </a:ext>
            </a:extLst>
          </p:cNvPr>
          <p:cNvSpPr>
            <a:spLocks noGrp="1"/>
          </p:cNvSpPr>
          <p:nvPr>
            <p:ph type="title"/>
          </p:nvPr>
        </p:nvSpPr>
        <p:spPr/>
        <p:txBody>
          <a:bodyPr/>
          <a:lstStyle/>
          <a:p>
            <a:r>
              <a:rPr lang="en-US" dirty="0">
                <a:latin typeface="Inter" panose="020B0502030000000004" pitchFamily="34" charset="0"/>
                <a:ea typeface="Inter" panose="020B0502030000000004" pitchFamily="34" charset="0"/>
                <a:cs typeface="Inter" panose="020B0502030000000004" pitchFamily="34" charset="0"/>
              </a:rPr>
              <a:t>Documentum Support</a:t>
            </a:r>
          </a:p>
        </p:txBody>
      </p:sp>
      <p:sp>
        <p:nvSpPr>
          <p:cNvPr id="6" name="Content Placeholder 5">
            <a:extLst>
              <a:ext uri="{FF2B5EF4-FFF2-40B4-BE49-F238E27FC236}">
                <a16:creationId xmlns:a16="http://schemas.microsoft.com/office/drawing/2014/main" id="{B405BBF7-756E-834C-812E-FB4E452F579C}"/>
              </a:ext>
            </a:extLst>
          </p:cNvPr>
          <p:cNvSpPr>
            <a:spLocks noGrp="1"/>
          </p:cNvSpPr>
          <p:nvPr>
            <p:ph idx="1"/>
          </p:nvPr>
        </p:nvSpPr>
        <p:spPr>
          <a:xfrm>
            <a:off x="419100" y="1371600"/>
            <a:ext cx="10582275" cy="2427514"/>
          </a:xfrm>
        </p:spPr>
        <p:txBody>
          <a:bodyPr/>
          <a:lstStyle/>
          <a:p>
            <a:pPr lvl="1"/>
            <a:r>
              <a:rPr lang="en-US" dirty="0">
                <a:latin typeface="Inter" panose="020B0502030000000004" pitchFamily="34" charset="0"/>
                <a:ea typeface="Inter" panose="020B0502030000000004" pitchFamily="34" charset="0"/>
                <a:cs typeface="Inter" panose="020B0502030000000004" pitchFamily="34" charset="0"/>
              </a:rPr>
              <a:t>If you encounter any issues with Documentum, please send an email to: </a:t>
            </a:r>
            <a:r>
              <a:rPr lang="en-US" dirty="0">
                <a:latin typeface="Inter" panose="020B0502030000000004" pitchFamily="34" charset="0"/>
                <a:ea typeface="Inter" panose="020B0502030000000004" pitchFamily="34" charset="0"/>
                <a:cs typeface="Inter" panose="020B0502030000000004" pitchFamily="34" charset="0"/>
                <a:hlinkClick r:id="rId2"/>
              </a:rPr>
              <a:t>ebusinesstechsupport@ps.ge.com</a:t>
            </a:r>
            <a:r>
              <a:rPr lang="en-US" dirty="0">
                <a:latin typeface="Inter" panose="020B0502030000000004" pitchFamily="34" charset="0"/>
                <a:ea typeface="Inter" panose="020B0502030000000004" pitchFamily="34" charset="0"/>
                <a:cs typeface="Inter" panose="020B0502030000000004" pitchFamily="34" charset="0"/>
              </a:rPr>
              <a:t> and include the following information:</a:t>
            </a:r>
          </a:p>
          <a:p>
            <a:pPr lvl="3"/>
            <a:r>
              <a:rPr lang="en-US" dirty="0">
                <a:latin typeface="Inter" panose="020B0502030000000004" pitchFamily="34" charset="0"/>
                <a:ea typeface="Inter" panose="020B0502030000000004" pitchFamily="34" charset="0"/>
                <a:cs typeface="Inter" panose="020B0502030000000004" pitchFamily="34" charset="0"/>
              </a:rPr>
              <a:t>Full Name</a:t>
            </a:r>
          </a:p>
          <a:p>
            <a:pPr lvl="3"/>
            <a:r>
              <a:rPr lang="en-US" dirty="0">
                <a:latin typeface="Inter" panose="020B0502030000000004" pitchFamily="34" charset="0"/>
                <a:ea typeface="Inter" panose="020B0502030000000004" pitchFamily="34" charset="0"/>
                <a:cs typeface="Inter" panose="020B0502030000000004" pitchFamily="34" charset="0"/>
              </a:rPr>
              <a:t>Email Address</a:t>
            </a:r>
          </a:p>
          <a:p>
            <a:pPr lvl="3"/>
            <a:r>
              <a:rPr lang="en-US" dirty="0">
                <a:latin typeface="Inter" panose="020B0502030000000004" pitchFamily="34" charset="0"/>
                <a:ea typeface="Inter" panose="020B0502030000000004" pitchFamily="34" charset="0"/>
                <a:cs typeface="Inter" panose="020B0502030000000004" pitchFamily="34" charset="0"/>
              </a:rPr>
              <a:t>SSO</a:t>
            </a:r>
          </a:p>
          <a:p>
            <a:pPr lvl="3"/>
            <a:r>
              <a:rPr lang="en-US" dirty="0">
                <a:latin typeface="Inter" panose="020B0502030000000004" pitchFamily="34" charset="0"/>
                <a:ea typeface="Inter" panose="020B0502030000000004" pitchFamily="34" charset="0"/>
                <a:cs typeface="Inter" panose="020B0502030000000004" pitchFamily="34" charset="0"/>
              </a:rPr>
              <a:t>Project Name</a:t>
            </a:r>
          </a:p>
          <a:p>
            <a:pPr lvl="3"/>
            <a:r>
              <a:rPr lang="en-US" dirty="0">
                <a:latin typeface="Inter" panose="020B0502030000000004" pitchFamily="34" charset="0"/>
                <a:ea typeface="Inter" panose="020B0502030000000004" pitchFamily="34" charset="0"/>
                <a:cs typeface="Inter" panose="020B0502030000000004" pitchFamily="34" charset="0"/>
              </a:rPr>
              <a:t>Screen Shot of any Errors</a:t>
            </a:r>
          </a:p>
        </p:txBody>
      </p:sp>
      <p:sp>
        <p:nvSpPr>
          <p:cNvPr id="7" name="Slide Number Placeholder 6">
            <a:extLst>
              <a:ext uri="{FF2B5EF4-FFF2-40B4-BE49-F238E27FC236}">
                <a16:creationId xmlns:a16="http://schemas.microsoft.com/office/drawing/2014/main" id="{6B5D94CA-66B9-318B-D624-41A2AFF6E2C9}"/>
              </a:ext>
            </a:extLst>
          </p:cNvPr>
          <p:cNvSpPr>
            <a:spLocks noGrp="1"/>
          </p:cNvSpPr>
          <p:nvPr>
            <p:ph type="sldNum" sz="quarter" idx="12"/>
          </p:nvPr>
        </p:nvSpPr>
        <p:spPr/>
        <p:txBody>
          <a:bodyPr/>
          <a:lstStyle/>
          <a:p>
            <a:fld id="{7A7A97EF-C944-4447-B862-B593E9B4A0FF}" type="slidenum">
              <a:rPr lang="en-US" smtClean="0">
                <a:latin typeface="Inter" panose="020B0502030000000004" pitchFamily="34" charset="0"/>
                <a:ea typeface="Inter" panose="020B0502030000000004" pitchFamily="34" charset="0"/>
                <a:cs typeface="Inter" panose="020B0502030000000004" pitchFamily="34" charset="0"/>
              </a:rPr>
              <a:pPr/>
              <a:t>6</a:t>
            </a:fld>
            <a:endParaRPr lang="en-US" dirty="0">
              <a:latin typeface="Inter" panose="020B0502030000000004" pitchFamily="34" charset="0"/>
              <a:ea typeface="Inter" panose="020B0502030000000004" pitchFamily="34" charset="0"/>
              <a:cs typeface="Inter" panose="020B0502030000000004" pitchFamily="34" charset="0"/>
            </a:endParaRPr>
          </a:p>
        </p:txBody>
      </p:sp>
    </p:spTree>
    <p:extLst>
      <p:ext uri="{BB962C8B-B14F-4D97-AF65-F5344CB8AC3E}">
        <p14:creationId xmlns:p14="http://schemas.microsoft.com/office/powerpoint/2010/main" val="11850395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7882597"/>
      </p:ext>
    </p:extLst>
  </p:cSld>
  <p:clrMapOvr>
    <a:masterClrMapping/>
  </p:clrMapOvr>
</p:sld>
</file>

<file path=ppt/theme/theme1.xml><?xml version="1.0" encoding="utf-8"?>
<a:theme xmlns:a="http://schemas.openxmlformats.org/drawingml/2006/main" name="GE Vernova">
  <a:themeElements>
    <a:clrScheme name="GE Vernova Palette">
      <a:dk1>
        <a:srgbClr val="005E60"/>
      </a:dk1>
      <a:lt1>
        <a:srgbClr val="FFFFFF"/>
      </a:lt1>
      <a:dk2>
        <a:srgbClr val="212121"/>
      </a:dk2>
      <a:lt2>
        <a:srgbClr val="C8FF08"/>
      </a:lt2>
      <a:accent1>
        <a:srgbClr val="FAFAFA"/>
      </a:accent1>
      <a:accent2>
        <a:srgbClr val="E3E3E3"/>
      </a:accent2>
      <a:accent3>
        <a:srgbClr val="CCCCCC"/>
      </a:accent3>
      <a:accent4>
        <a:srgbClr val="696969"/>
      </a:accent4>
      <a:accent5>
        <a:srgbClr val="484848"/>
      </a:accent5>
      <a:accent6>
        <a:srgbClr val="59C3C9"/>
      </a:accent6>
      <a:hlink>
        <a:srgbClr val="75CA64"/>
      </a:hlink>
      <a:folHlink>
        <a:srgbClr val="BFA682"/>
      </a:folHlink>
    </a:clrScheme>
    <a:fontScheme name="GE Vernova">
      <a:majorFont>
        <a:latin typeface="Inter"/>
        <a:ea typeface=""/>
        <a:cs typeface=""/>
      </a:majorFont>
      <a:minorFont>
        <a:latin typeface="Inter"/>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tlCol="0" anchor="t" anchorCtr="0"/>
      <a:lstStyle>
        <a:defPPr algn="l">
          <a:spcAft>
            <a:spcPts val="600"/>
          </a:spcAft>
          <a:defRPr>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a:spcAft>
            <a:spcPts val="600"/>
          </a:spcAft>
          <a:defRPr/>
        </a:defPPr>
      </a:lstStyle>
    </a:txDef>
  </a:objectDefaults>
  <a:extraClrSchemeLst/>
  <a:custClrLst>
    <a:custClr name="Stainless Steel">
      <a:srgbClr val="D2D2D2"/>
    </a:custClr>
    <a:custClr name="Aluminum">
      <a:srgbClr val="AEAEAE"/>
    </a:custClr>
    <a:custClr name="Titanium">
      <a:srgbClr val="969696"/>
    </a:custClr>
    <a:custClr name="Yellow">
      <a:srgbClr val="FFD400"/>
    </a:custClr>
    <a:custClr name="Orange">
      <a:srgbClr val="FF8400"/>
    </a:custClr>
    <a:custClr name="Red">
      <a:srgbClr val="FF1900"/>
    </a:custClr>
    <a:custClr name="Purple">
      <a:srgbClr val="8F00FF"/>
    </a:custClr>
    <a:custClr name="Fuschia">
      <a:srgbClr val="DE00F7"/>
    </a:custClr>
    <a:custClr name="Blue">
      <a:srgbClr val="3900F8"/>
    </a:custClr>
    <a:custClr name="Teal">
      <a:srgbClr val="00D0E1"/>
    </a:custClr>
  </a:custClrLst>
  <a:extLst>
    <a:ext uri="{05A4C25C-085E-4340-85A3-A5531E510DB2}">
      <thm15:themeFamily xmlns:thm15="http://schemas.microsoft.com/office/thememl/2012/main" name="GE Vernova_PPT_Template_7.25.23.pptx" id="{516FEC3C-F444-46DB-9625-154F7F727864}" vid="{D2D9C980-E8ED-4E5D-97D7-10B54BD9CC9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0987E64CCC7C941AA423E1ADF2491CC" ma:contentTypeVersion="18" ma:contentTypeDescription="Create a new document." ma:contentTypeScope="" ma:versionID="1e40539c746aebc5ca905ee2706e7d1b">
  <xsd:schema xmlns:xsd="http://www.w3.org/2001/XMLSchema" xmlns:xs="http://www.w3.org/2001/XMLSchema" xmlns:p="http://schemas.microsoft.com/office/2006/metadata/properties" xmlns:ns2="660f4d75-da08-481c-93a0-a5d59f6ee71c" xmlns:ns3="b402df0d-8178-4802-b8b9-ef402e68d744" xmlns:ns4="02d12187-754c-41a9-9e93-c3e1cfacc155" targetNamespace="http://schemas.microsoft.com/office/2006/metadata/properties" ma:root="true" ma:fieldsID="2dd0d1ad3efc741518aad11f398c5865" ns2:_="" ns3:_="" ns4:_="">
    <xsd:import namespace="660f4d75-da08-481c-93a0-a5d59f6ee71c"/>
    <xsd:import namespace="b402df0d-8178-4802-b8b9-ef402e68d744"/>
    <xsd:import namespace="02d12187-754c-41a9-9e93-c3e1cfacc15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4:TaxCatchAll" minOccurs="0"/>
                <xsd:element ref="ns2:lcf76f155ced4ddcb4097134ff3c332f"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60f4d75-da08-481c-93a0-a5d59f6ee71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36a257fb-28f5-49c4-92c3-d49665e8e1d3" ma:termSetId="09814cd3-568e-fe90-9814-8d621ff8fb84" ma:anchorId="fba54fb3-c3e1-fe81-a776-ca4b69148c4d" ma:open="true" ma:isKeyword="false">
      <xsd:complexType>
        <xsd:sequence>
          <xsd:element ref="pc:Terms" minOccurs="0" maxOccurs="1"/>
        </xsd:sequence>
      </xsd:complexType>
    </xsd:element>
    <xsd:element name="MediaLengthInSeconds" ma:index="23"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402df0d-8178-4802-b8b9-ef402e68d744"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2d12187-754c-41a9-9e93-c3e1cfacc155"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acdb1637-3b50-4ef3-b363-a9ca0300321e}" ma:internalName="TaxCatchAll" ma:showField="CatchAllData" ma:web="b402df0d-8178-4802-b8b9-ef402e68d74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660f4d75-da08-481c-93a0-a5d59f6ee71c">
      <Terms xmlns="http://schemas.microsoft.com/office/infopath/2007/PartnerControls"/>
    </lcf76f155ced4ddcb4097134ff3c332f>
    <TaxCatchAll xmlns="02d12187-754c-41a9-9e93-c3e1cfacc155" xsi:nil="true"/>
  </documentManagement>
</p:properties>
</file>

<file path=customXml/itemProps1.xml><?xml version="1.0" encoding="utf-8"?>
<ds:datastoreItem xmlns:ds="http://schemas.openxmlformats.org/officeDocument/2006/customXml" ds:itemID="{BDE64E55-0318-435E-9885-1C7A491FCFD5}">
  <ds:schemaRefs>
    <ds:schemaRef ds:uri="http://schemas.microsoft.com/sharepoint/v3/contenttype/forms"/>
  </ds:schemaRefs>
</ds:datastoreItem>
</file>

<file path=customXml/itemProps2.xml><?xml version="1.0" encoding="utf-8"?>
<ds:datastoreItem xmlns:ds="http://schemas.openxmlformats.org/officeDocument/2006/customXml" ds:itemID="{5D1214C9-2614-4841-8F75-517C46888FC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60f4d75-da08-481c-93a0-a5d59f6ee71c"/>
    <ds:schemaRef ds:uri="b402df0d-8178-4802-b8b9-ef402e68d744"/>
    <ds:schemaRef ds:uri="02d12187-754c-41a9-9e93-c3e1cfacc15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6A31001-A973-48D3-BF92-E4BBE4C78C38}">
  <ds:schemaRefs>
    <ds:schemaRef ds:uri="http://purl.org/dc/elements/1.1/"/>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purl.org/dc/terms/"/>
    <ds:schemaRef ds:uri="02d12187-754c-41a9-9e93-c3e1cfacc155"/>
    <ds:schemaRef ds:uri="http://www.w3.org/XML/1998/namespace"/>
    <ds:schemaRef ds:uri="b402df0d-8178-4802-b8b9-ef402e68d744"/>
    <ds:schemaRef ds:uri="660f4d75-da08-481c-93a0-a5d59f6ee71c"/>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GE Vernova_PPT_Template_7.25.23</Template>
  <TotalTime>857</TotalTime>
  <Words>366</Words>
  <Application>Microsoft Office PowerPoint</Application>
  <PresentationFormat>Widescreen</PresentationFormat>
  <Paragraphs>29</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Inter</vt:lpstr>
      <vt:lpstr>Sons Condensed Extrabold</vt:lpstr>
      <vt:lpstr>Arial</vt:lpstr>
      <vt:lpstr>GE Vernova</vt:lpstr>
      <vt:lpstr>Documentum training Searching</vt:lpstr>
      <vt:lpstr>Context Search</vt:lpstr>
      <vt:lpstr>Simple Search</vt:lpstr>
      <vt:lpstr>Advanced Search</vt:lpstr>
      <vt:lpstr>Exporting Search Results</vt:lpstr>
      <vt:lpstr>Documentum Support</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SLIDE, HEADLINES MAY BE 2 LINES</dc:title>
  <dc:subject/>
  <dc:creator>Diederich, Michele (GE Vernova)</dc:creator>
  <cp:keywords/>
  <dc:description/>
  <cp:lastModifiedBy>Diederich, Michele (GE Vernova)</cp:lastModifiedBy>
  <cp:revision>31</cp:revision>
  <dcterms:created xsi:type="dcterms:W3CDTF">2024-03-07T04:01:35Z</dcterms:created>
  <dcterms:modified xsi:type="dcterms:W3CDTF">2024-03-21T16:45:59Z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0x01010010987E64CCC7C941AA423E1ADF2491CC</vt:lpwstr>
  </property>
</Properties>
</file>