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1"/>
  </p:notesMasterIdLst>
  <p:handoutMasterIdLst>
    <p:handoutMasterId r:id="rId12"/>
  </p:handoutMasterIdLst>
  <p:sldIdLst>
    <p:sldId id="374" r:id="rId5"/>
    <p:sldId id="282" r:id="rId6"/>
    <p:sldId id="378" r:id="rId7"/>
    <p:sldId id="379" r:id="rId8"/>
    <p:sldId id="377" r:id="rId9"/>
    <p:sldId id="370" r:id="rId10"/>
  </p:sldIdLst>
  <p:sldSz cx="12192000" cy="6858000"/>
  <p:notesSz cx="6858000" cy="9144000"/>
  <p:embeddedFontLst>
    <p:embeddedFont>
      <p:font typeface="Inter" panose="020B0502030000000004" pitchFamily="34" charset="0"/>
      <p:regular r:id="rId13"/>
      <p:bold r:id="rId14"/>
      <p:italic r:id="rId15"/>
      <p:boldItalic r:id="rId16"/>
    </p:embeddedFont>
    <p:embeddedFont>
      <p:font typeface="Sons Condensed Extrabold" panose="02060906060206060203" pitchFamily="18"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859" autoAdjust="0"/>
  </p:normalViewPr>
  <p:slideViewPr>
    <p:cSldViewPr snapToGrid="0" snapToObjects="1" showGuides="1">
      <p:cViewPr varScale="1">
        <p:scale>
          <a:sx n="67" d="100"/>
          <a:sy n="67" d="100"/>
        </p:scale>
        <p:origin x="452" y="32"/>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7/9/2024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7/9/2024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7"/>
            <a:ext cx="2606040"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0" y="2336437"/>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ebusinesstechsupport@ps.ge.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DC47A73-6951-CED1-CDAF-4F900BFC56CC}"/>
              </a:ext>
            </a:extLst>
          </p:cNvPr>
          <p:cNvSpPr>
            <a:spLocks noGrp="1"/>
          </p:cNvSpPr>
          <p:nvPr>
            <p:ph type="ftr" sz="quarter" idx="11"/>
          </p:nvPr>
        </p:nvSpPr>
        <p:spPr/>
        <p:txBody>
          <a:bodyPr/>
          <a:lstStyle/>
          <a:p>
            <a:r>
              <a:rPr lang="en-US" dirty="0"/>
              <a:t>© 2024 GE Vernova and/or its affiliates. All rights reserved.</a:t>
            </a:r>
          </a:p>
        </p:txBody>
      </p:sp>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Opening PDF’s in a Program</a:t>
            </a:r>
            <a:br>
              <a:rPr lang="en-US" dirty="0"/>
            </a:br>
            <a:br>
              <a:rPr lang="en-US" dirty="0"/>
            </a:br>
            <a:endParaRPr lang="en-US" dirty="0"/>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dirty="0"/>
              <a:t>March 2024</a:t>
            </a:r>
          </a:p>
        </p:txBody>
      </p:sp>
    </p:spTree>
    <p:extLst>
      <p:ext uri="{BB962C8B-B14F-4D97-AF65-F5344CB8AC3E}">
        <p14:creationId xmlns:p14="http://schemas.microsoft.com/office/powerpoint/2010/main" val="280294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Opening PDF’s in Chrome</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722050"/>
          </a:xfrm>
        </p:spPr>
        <p:txBody>
          <a:bodyPr/>
          <a:lstStyle/>
          <a:p>
            <a:pPr lvl="1"/>
            <a:r>
              <a:rPr lang="en-US" dirty="0"/>
              <a:t>Open Chrome browser.  Click the three dots in the upper right corner.  Select Settings.  Under Privacy and Security click Site Settings.  Scroll down to PDF documents under Additional content settings and Select Download PDF’s.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pic>
        <p:nvPicPr>
          <p:cNvPr id="13" name="Picture 12">
            <a:extLst>
              <a:ext uri="{FF2B5EF4-FFF2-40B4-BE49-F238E27FC236}">
                <a16:creationId xmlns:a16="http://schemas.microsoft.com/office/drawing/2014/main" id="{42043CF7-7DD5-3325-0D46-D93A8AB5BE2E}"/>
              </a:ext>
            </a:extLst>
          </p:cNvPr>
          <p:cNvPicPr>
            <a:picLocks noChangeAspect="1"/>
          </p:cNvPicPr>
          <p:nvPr/>
        </p:nvPicPr>
        <p:blipFill>
          <a:blip r:embed="rId2"/>
          <a:stretch>
            <a:fillRect/>
          </a:stretch>
        </p:blipFill>
        <p:spPr>
          <a:xfrm>
            <a:off x="1431105" y="2436550"/>
            <a:ext cx="8575537" cy="3392750"/>
          </a:xfrm>
          <a:prstGeom prst="rect">
            <a:avLst/>
          </a:prstGeom>
          <a:noFill/>
          <a:ln w="9525">
            <a:solidFill>
              <a:srgbClr val="439297"/>
            </a:solidFill>
            <a:miter lim="800000"/>
            <a:headEnd/>
            <a:tailEnd/>
          </a:ln>
        </p:spPr>
      </p:pic>
    </p:spTree>
    <p:extLst>
      <p:ext uri="{BB962C8B-B14F-4D97-AF65-F5344CB8AC3E}">
        <p14:creationId xmlns:p14="http://schemas.microsoft.com/office/powerpoint/2010/main" val="195258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Opening PDF’s in Edge</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t>Open Edge browser.  Click the three dots in the upper right corner.  Select Settings then select Cookies and site permissions.  Scroll down to PDF documents and turn on Always download pdf files.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3</a:t>
            </a:fld>
            <a:endParaRPr lang="en-US" dirty="0"/>
          </a:p>
        </p:txBody>
      </p:sp>
      <p:pic>
        <p:nvPicPr>
          <p:cNvPr id="3" name="Picture 2">
            <a:extLst>
              <a:ext uri="{FF2B5EF4-FFF2-40B4-BE49-F238E27FC236}">
                <a16:creationId xmlns:a16="http://schemas.microsoft.com/office/drawing/2014/main" id="{4440CBAD-0E47-A526-8433-D529FFF7CB12}"/>
              </a:ext>
            </a:extLst>
          </p:cNvPr>
          <p:cNvPicPr>
            <a:picLocks noChangeAspect="1"/>
          </p:cNvPicPr>
          <p:nvPr/>
        </p:nvPicPr>
        <p:blipFill>
          <a:blip r:embed="rId2"/>
          <a:stretch>
            <a:fillRect/>
          </a:stretch>
        </p:blipFill>
        <p:spPr>
          <a:xfrm>
            <a:off x="1271587" y="2324100"/>
            <a:ext cx="8458200" cy="3075709"/>
          </a:xfrm>
          <a:prstGeom prst="rect">
            <a:avLst/>
          </a:prstGeom>
          <a:noFill/>
          <a:ln w="9525">
            <a:solidFill>
              <a:srgbClr val="439297"/>
            </a:solidFill>
            <a:miter lim="800000"/>
            <a:headEnd/>
            <a:tailEnd/>
          </a:ln>
        </p:spPr>
      </p:pic>
    </p:spTree>
    <p:extLst>
      <p:ext uri="{BB962C8B-B14F-4D97-AF65-F5344CB8AC3E}">
        <p14:creationId xmlns:p14="http://schemas.microsoft.com/office/powerpoint/2010/main" val="274556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Opening PDF’s in Firefox</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t>Open Firefox browser.  Click the three lines in the upper right corner.  Select Settings. Scroll down to Applications.  Find Portable Document Format (PDF).  In the Action column select Use Other and select the program you use to open PDF’s. </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4</a:t>
            </a:fld>
            <a:endParaRPr lang="en-US" dirty="0"/>
          </a:p>
        </p:txBody>
      </p:sp>
      <p:pic>
        <p:nvPicPr>
          <p:cNvPr id="3" name="Picture 2">
            <a:extLst>
              <a:ext uri="{FF2B5EF4-FFF2-40B4-BE49-F238E27FC236}">
                <a16:creationId xmlns:a16="http://schemas.microsoft.com/office/drawing/2014/main" id="{DC6FF624-DB1F-B1CB-13F5-BA09C16E6712}"/>
              </a:ext>
            </a:extLst>
          </p:cNvPr>
          <p:cNvPicPr>
            <a:picLocks noChangeAspect="1"/>
          </p:cNvPicPr>
          <p:nvPr/>
        </p:nvPicPr>
        <p:blipFill>
          <a:blip r:embed="rId2"/>
          <a:stretch>
            <a:fillRect/>
          </a:stretch>
        </p:blipFill>
        <p:spPr>
          <a:xfrm>
            <a:off x="1381125" y="2198995"/>
            <a:ext cx="8473715" cy="3923506"/>
          </a:xfrm>
          <a:prstGeom prst="rect">
            <a:avLst/>
          </a:prstGeom>
          <a:noFill/>
          <a:ln w="9525">
            <a:solidFill>
              <a:srgbClr val="439297"/>
            </a:solidFill>
            <a:miter lim="800000"/>
            <a:headEnd/>
            <a:tailEnd/>
          </a:ln>
        </p:spPr>
      </p:pic>
    </p:spTree>
    <p:extLst>
      <p:ext uri="{BB962C8B-B14F-4D97-AF65-F5344CB8AC3E}">
        <p14:creationId xmlns:p14="http://schemas.microsoft.com/office/powerpoint/2010/main" val="153617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582275" cy="981075"/>
          </a:xfrm>
        </p:spPr>
        <p:txBody>
          <a:bodyPr/>
          <a:lstStyle/>
          <a:p>
            <a:pPr lvl="1"/>
            <a:r>
              <a:rPr lang="en-US" dirty="0"/>
              <a:t>If you encounter any issues with Documentum, please send an email to: </a:t>
            </a:r>
            <a:r>
              <a:rPr lang="en-US" dirty="0">
                <a:hlinkClick r:id="rId2"/>
              </a:rPr>
              <a:t>ebusinesstechsupport@ps.ge.com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5</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2.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E64E55-0318-435E-9885-1C7A491FC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824</TotalTime>
  <Words>262</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Inter</vt:lpstr>
      <vt:lpstr>Sons Condensed Extrabold</vt:lpstr>
      <vt:lpstr>GE Vernova</vt:lpstr>
      <vt:lpstr>Documentum training Opening PDF’s in a Program  </vt:lpstr>
      <vt:lpstr>Opening PDF’s in Chrome</vt:lpstr>
      <vt:lpstr>Opening PDF’s in Edge</vt:lpstr>
      <vt:lpstr>Opening PDF’s in Firefox</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15</cp:revision>
  <dcterms:created xsi:type="dcterms:W3CDTF">2024-03-07T04:01:35Z</dcterms:created>
  <dcterms:modified xsi:type="dcterms:W3CDTF">2024-07-09T21:08:24Z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