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9"/>
  </p:notesMasterIdLst>
  <p:handoutMasterIdLst>
    <p:handoutMasterId r:id="rId20"/>
  </p:handoutMasterIdLst>
  <p:sldIdLst>
    <p:sldId id="374" r:id="rId5"/>
    <p:sldId id="381" r:id="rId6"/>
    <p:sldId id="382" r:id="rId7"/>
    <p:sldId id="383" r:id="rId8"/>
    <p:sldId id="384" r:id="rId9"/>
    <p:sldId id="385" r:id="rId10"/>
    <p:sldId id="386" r:id="rId11"/>
    <p:sldId id="387" r:id="rId12"/>
    <p:sldId id="388" r:id="rId13"/>
    <p:sldId id="389" r:id="rId14"/>
    <p:sldId id="390" r:id="rId15"/>
    <p:sldId id="391" r:id="rId16"/>
    <p:sldId id="377" r:id="rId17"/>
    <p:sldId id="370" r:id="rId18"/>
  </p:sldIdLst>
  <p:sldSz cx="12192000" cy="6858000"/>
  <p:notesSz cx="6858000" cy="9144000"/>
  <p:embeddedFontLst>
    <p:embeddedFont>
      <p:font typeface="Inter" panose="020B0502030000000004" pitchFamily="34" charset="0"/>
      <p:regular r:id="rId21"/>
      <p:bold r:id="rId22"/>
      <p:italic r:id="rId23"/>
      <p:boldItalic r:id="rId24"/>
    </p:embeddedFont>
    <p:embeddedFont>
      <p:font typeface="Sons Condensed Extrabold" panose="02060906060206060203" pitchFamily="18"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59" d="100"/>
          <a:sy n="59" d="100"/>
        </p:scale>
        <p:origin x="88" y="224"/>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3/7/2024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Issue Form</a:t>
            </a:r>
            <a:br>
              <a:rPr lang="en-US" dirty="0"/>
            </a:br>
            <a:br>
              <a:rPr lang="en-US" dirty="0"/>
            </a:br>
            <a:br>
              <a:rPr lang="en-US" dirty="0"/>
            </a:br>
            <a:endParaRPr lang="en-US" dirty="0"/>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80294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Issue Owner – Additional Actions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1" y="1371600"/>
            <a:ext cx="5437414" cy="552450"/>
          </a:xfrm>
        </p:spPr>
        <p:txBody>
          <a:bodyPr/>
          <a:lstStyle/>
          <a:p>
            <a:pPr lvl="1"/>
            <a:r>
              <a:rPr lang="en-US" dirty="0"/>
              <a:t>When editing the form, the Issue Owner can reassign the form and add or remove Reviewers.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10</a:t>
            </a:fld>
            <a:endParaRPr lang="en-US" dirty="0"/>
          </a:p>
        </p:txBody>
      </p:sp>
      <p:pic>
        <p:nvPicPr>
          <p:cNvPr id="3" name="Picture 2">
            <a:extLst>
              <a:ext uri="{FF2B5EF4-FFF2-40B4-BE49-F238E27FC236}">
                <a16:creationId xmlns:a16="http://schemas.microsoft.com/office/drawing/2014/main" id="{7BE72DA0-0C78-BF41-308C-426AC1ACBB83}"/>
              </a:ext>
            </a:extLst>
          </p:cNvPr>
          <p:cNvPicPr>
            <a:picLocks noChangeAspect="1"/>
          </p:cNvPicPr>
          <p:nvPr/>
        </p:nvPicPr>
        <p:blipFill>
          <a:blip r:embed="rId2"/>
          <a:stretch>
            <a:fillRect/>
          </a:stretch>
        </p:blipFill>
        <p:spPr>
          <a:xfrm>
            <a:off x="6836099" y="860824"/>
            <a:ext cx="4661442" cy="5647349"/>
          </a:xfrm>
          <a:prstGeom prst="rect">
            <a:avLst/>
          </a:prstGeom>
          <a:ln>
            <a:solidFill>
              <a:srgbClr val="439297"/>
            </a:solidFill>
          </a:ln>
          <a:effectLst>
            <a:softEdge rad="0"/>
          </a:effectLst>
        </p:spPr>
      </p:pic>
    </p:spTree>
    <p:extLst>
      <p:ext uri="{BB962C8B-B14F-4D97-AF65-F5344CB8AC3E}">
        <p14:creationId xmlns:p14="http://schemas.microsoft.com/office/powerpoint/2010/main" val="174041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Close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1" y="1371600"/>
            <a:ext cx="5437414" cy="552450"/>
          </a:xfrm>
        </p:spPr>
        <p:txBody>
          <a:bodyPr/>
          <a:lstStyle/>
          <a:p>
            <a:pPr lvl="1"/>
            <a:r>
              <a:rPr lang="en-US" dirty="0"/>
              <a:t>Navigate to the project where the form was created and select the folder it was created in or access the form in the Issue Forms folder located under 00 Workflow Forms.  Right click and select Edit to make changes to the form.   Make any changes to the form and click Close Issue.  Only the Issue Owner has permission to close an Issue Form.</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11</a:t>
            </a:fld>
            <a:endParaRPr lang="en-US" dirty="0"/>
          </a:p>
        </p:txBody>
      </p:sp>
      <p:pic>
        <p:nvPicPr>
          <p:cNvPr id="5" name="Picture 4">
            <a:extLst>
              <a:ext uri="{FF2B5EF4-FFF2-40B4-BE49-F238E27FC236}">
                <a16:creationId xmlns:a16="http://schemas.microsoft.com/office/drawing/2014/main" id="{4C9394C5-BD45-3607-1ED7-CB76D9ABF288}"/>
              </a:ext>
            </a:extLst>
          </p:cNvPr>
          <p:cNvPicPr>
            <a:picLocks noChangeAspect="1"/>
          </p:cNvPicPr>
          <p:nvPr/>
        </p:nvPicPr>
        <p:blipFill>
          <a:blip r:embed="rId2"/>
          <a:stretch>
            <a:fillRect/>
          </a:stretch>
        </p:blipFill>
        <p:spPr>
          <a:xfrm>
            <a:off x="6735536" y="876121"/>
            <a:ext cx="4595504" cy="5675790"/>
          </a:xfrm>
          <a:prstGeom prst="rect">
            <a:avLst/>
          </a:prstGeom>
          <a:ln>
            <a:solidFill>
              <a:srgbClr val="439297"/>
            </a:solidFill>
          </a:ln>
          <a:effectLst>
            <a:softEdge rad="0"/>
          </a:effectLst>
        </p:spPr>
      </p:pic>
    </p:spTree>
    <p:extLst>
      <p:ext uri="{BB962C8B-B14F-4D97-AF65-F5344CB8AC3E}">
        <p14:creationId xmlns:p14="http://schemas.microsoft.com/office/powerpoint/2010/main" val="80445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Closed Issue Form Email</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A closed  email notification is sent to the Creator, Issue Owner and Reviewers.  From this email users will be able to use the links to view the form and any attachments in Read Only Mode.</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12</a:t>
            </a:fld>
            <a:endParaRPr lang="en-US" dirty="0"/>
          </a:p>
        </p:txBody>
      </p:sp>
      <p:pic>
        <p:nvPicPr>
          <p:cNvPr id="5" name="Picture 4">
            <a:extLst>
              <a:ext uri="{FF2B5EF4-FFF2-40B4-BE49-F238E27FC236}">
                <a16:creationId xmlns:a16="http://schemas.microsoft.com/office/drawing/2014/main" id="{55037744-D297-D409-D7AA-71EF4FBC5968}"/>
              </a:ext>
            </a:extLst>
          </p:cNvPr>
          <p:cNvPicPr>
            <a:picLocks noChangeAspect="1"/>
          </p:cNvPicPr>
          <p:nvPr/>
        </p:nvPicPr>
        <p:blipFill>
          <a:blip r:embed="rId2"/>
          <a:stretch>
            <a:fillRect/>
          </a:stretch>
        </p:blipFill>
        <p:spPr>
          <a:xfrm>
            <a:off x="2650161" y="1989093"/>
            <a:ext cx="5786778" cy="4438739"/>
          </a:xfrm>
          <a:prstGeom prst="rect">
            <a:avLst/>
          </a:prstGeom>
        </p:spPr>
      </p:pic>
    </p:spTree>
    <p:extLst>
      <p:ext uri="{BB962C8B-B14F-4D97-AF65-F5344CB8AC3E}">
        <p14:creationId xmlns:p14="http://schemas.microsoft.com/office/powerpoint/2010/main" val="233895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981075"/>
          </a:xfrm>
        </p:spPr>
        <p:txBody>
          <a:bodyPr/>
          <a:lstStyle/>
          <a:p>
            <a:pPr lvl="1"/>
            <a:r>
              <a:rPr lang="en-US" dirty="0"/>
              <a:t>If you encounter any issues with Documentum, please send an email to: </a:t>
            </a:r>
            <a:r>
              <a:rPr lang="en-US" dirty="0">
                <a:hlinkClick r:id="rId2"/>
              </a:rPr>
              <a:t>ebusinesstechsupport@ps.ge.com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13</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Select the folder from the Navigation Tree where the form is to be created and click Issue Form in the tool bar.  </a:t>
            </a:r>
            <a:r>
              <a:rPr lang="en-US" b="1" dirty="0"/>
              <a:t>Note</a:t>
            </a:r>
            <a:r>
              <a:rPr lang="en-US" dirty="0"/>
              <a:t>:  Issue Forms are private; only the Creator, Issue Owner and Reviewers can view and access the form.</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9" name="Picture 8">
            <a:extLst>
              <a:ext uri="{FF2B5EF4-FFF2-40B4-BE49-F238E27FC236}">
                <a16:creationId xmlns:a16="http://schemas.microsoft.com/office/drawing/2014/main" id="{E706F74D-7D5A-098D-6759-0679F0C5A7D4}"/>
              </a:ext>
            </a:extLst>
          </p:cNvPr>
          <p:cNvPicPr>
            <a:picLocks noChangeAspect="1"/>
          </p:cNvPicPr>
          <p:nvPr/>
        </p:nvPicPr>
        <p:blipFill>
          <a:blip r:embed="rId2"/>
          <a:stretch>
            <a:fillRect/>
          </a:stretch>
        </p:blipFill>
        <p:spPr>
          <a:xfrm>
            <a:off x="1110163" y="2276833"/>
            <a:ext cx="9472112" cy="3590568"/>
          </a:xfrm>
          <a:prstGeom prst="rect">
            <a:avLst/>
          </a:prstGeom>
          <a:ln>
            <a:solidFill>
              <a:srgbClr val="439297"/>
            </a:solidFill>
          </a:ln>
          <a:effectLst>
            <a:softEdge rad="0"/>
          </a:effectLst>
        </p:spPr>
      </p:pic>
    </p:spTree>
    <p:extLst>
      <p:ext uri="{BB962C8B-B14F-4D97-AF65-F5344CB8AC3E}">
        <p14:creationId xmlns:p14="http://schemas.microsoft.com/office/powerpoint/2010/main" val="52730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599"/>
            <a:ext cx="10163175" cy="1186543"/>
          </a:xfrm>
        </p:spPr>
        <p:txBody>
          <a:bodyPr/>
          <a:lstStyle/>
          <a:p>
            <a:pPr lvl="1"/>
            <a:r>
              <a:rPr lang="en-US" dirty="0"/>
              <a:t>Complete all required fields (marked with a red asterisk) and optional fields as needed for the specific business process. </a:t>
            </a:r>
          </a:p>
          <a:p>
            <a:pPr lvl="1"/>
            <a:r>
              <a:rPr lang="en-US" dirty="0"/>
              <a:t>Choose a Company Name from the drop down to populate the User box.  Highlight the user to be the Issue Owner and click Set Issue Owner.  Use the same process to add as many Reviewers as needed.</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2">
            <a:extLst>
              <a:ext uri="{FF2B5EF4-FFF2-40B4-BE49-F238E27FC236}">
                <a16:creationId xmlns:a16="http://schemas.microsoft.com/office/drawing/2014/main" id="{DAB12EF7-AF59-151F-8C14-67ABFF3952B5}"/>
              </a:ext>
            </a:extLst>
          </p:cNvPr>
          <p:cNvPicPr>
            <a:picLocks noChangeAspect="1"/>
          </p:cNvPicPr>
          <p:nvPr/>
        </p:nvPicPr>
        <p:blipFill>
          <a:blip r:embed="rId2"/>
          <a:stretch>
            <a:fillRect/>
          </a:stretch>
        </p:blipFill>
        <p:spPr>
          <a:xfrm>
            <a:off x="2133599" y="2558142"/>
            <a:ext cx="7275954" cy="3790600"/>
          </a:xfrm>
          <a:prstGeom prst="rect">
            <a:avLst/>
          </a:prstGeom>
          <a:ln>
            <a:solidFill>
              <a:srgbClr val="439297"/>
            </a:solidFill>
          </a:ln>
          <a:effectLst>
            <a:softEdge rad="0"/>
          </a:effectLst>
        </p:spPr>
      </p:pic>
    </p:spTree>
    <p:extLst>
      <p:ext uri="{BB962C8B-B14F-4D97-AF65-F5344CB8AC3E}">
        <p14:creationId xmlns:p14="http://schemas.microsoft.com/office/powerpoint/2010/main" val="281928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Add attachments and comments as needed.  Attachments must be imported to the project before the form is created.</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3" name="Picture 2">
            <a:extLst>
              <a:ext uri="{FF2B5EF4-FFF2-40B4-BE49-F238E27FC236}">
                <a16:creationId xmlns:a16="http://schemas.microsoft.com/office/drawing/2014/main" id="{6365D908-17A1-688F-F81A-9779036581E0}"/>
              </a:ext>
            </a:extLst>
          </p:cNvPr>
          <p:cNvPicPr>
            <a:picLocks noChangeAspect="1"/>
          </p:cNvPicPr>
          <p:nvPr/>
        </p:nvPicPr>
        <p:blipFill>
          <a:blip r:embed="rId2"/>
          <a:stretch>
            <a:fillRect/>
          </a:stretch>
        </p:blipFill>
        <p:spPr>
          <a:xfrm>
            <a:off x="419100" y="2166001"/>
            <a:ext cx="7404481" cy="2502029"/>
          </a:xfrm>
          <a:prstGeom prst="rect">
            <a:avLst/>
          </a:prstGeom>
          <a:ln>
            <a:solidFill>
              <a:srgbClr val="439297"/>
            </a:solidFill>
          </a:ln>
          <a:effectLst>
            <a:softEdge rad="0"/>
          </a:effectLst>
        </p:spPr>
      </p:pic>
      <p:pic>
        <p:nvPicPr>
          <p:cNvPr id="5" name="Picture 4">
            <a:extLst>
              <a:ext uri="{FF2B5EF4-FFF2-40B4-BE49-F238E27FC236}">
                <a16:creationId xmlns:a16="http://schemas.microsoft.com/office/drawing/2014/main" id="{5EA14239-0E69-7DE0-BC93-CE9774A64FA9}"/>
              </a:ext>
            </a:extLst>
          </p:cNvPr>
          <p:cNvPicPr>
            <a:picLocks noChangeAspect="1"/>
          </p:cNvPicPr>
          <p:nvPr/>
        </p:nvPicPr>
        <p:blipFill>
          <a:blip r:embed="rId3"/>
          <a:stretch>
            <a:fillRect/>
          </a:stretch>
        </p:blipFill>
        <p:spPr>
          <a:xfrm>
            <a:off x="5775028" y="3195058"/>
            <a:ext cx="5915239" cy="3126820"/>
          </a:xfrm>
          <a:prstGeom prst="rect">
            <a:avLst/>
          </a:prstGeom>
          <a:ln>
            <a:solidFill>
              <a:srgbClr val="439297"/>
            </a:solidFill>
          </a:ln>
          <a:effectLst>
            <a:softEdge rad="0"/>
          </a:effectLst>
        </p:spPr>
      </p:pic>
    </p:spTree>
    <p:extLst>
      <p:ext uri="{BB962C8B-B14F-4D97-AF65-F5344CB8AC3E}">
        <p14:creationId xmlns:p14="http://schemas.microsoft.com/office/powerpoint/2010/main" val="33522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Create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Click Finish to create the Issue Form.</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5</a:t>
            </a:fld>
            <a:endParaRPr lang="en-US" dirty="0"/>
          </a:p>
        </p:txBody>
      </p:sp>
      <p:pic>
        <p:nvPicPr>
          <p:cNvPr id="3" name="Picture 2">
            <a:extLst>
              <a:ext uri="{FF2B5EF4-FFF2-40B4-BE49-F238E27FC236}">
                <a16:creationId xmlns:a16="http://schemas.microsoft.com/office/drawing/2014/main" id="{E0057D36-8F05-69A6-8093-59F5903370BC}"/>
              </a:ext>
            </a:extLst>
          </p:cNvPr>
          <p:cNvPicPr>
            <a:picLocks noChangeAspect="1"/>
          </p:cNvPicPr>
          <p:nvPr/>
        </p:nvPicPr>
        <p:blipFill>
          <a:blip r:embed="rId2"/>
          <a:stretch>
            <a:fillRect/>
          </a:stretch>
        </p:blipFill>
        <p:spPr>
          <a:xfrm>
            <a:off x="1741715" y="1924050"/>
            <a:ext cx="8088086" cy="3737920"/>
          </a:xfrm>
          <a:prstGeom prst="rect">
            <a:avLst/>
          </a:prstGeom>
          <a:ln>
            <a:solidFill>
              <a:srgbClr val="439297"/>
            </a:solidFill>
          </a:ln>
          <a:effectLst>
            <a:softEdge rad="0"/>
          </a:effectLst>
        </p:spPr>
      </p:pic>
    </p:spTree>
    <p:extLst>
      <p:ext uri="{BB962C8B-B14F-4D97-AF65-F5344CB8AC3E}">
        <p14:creationId xmlns:p14="http://schemas.microsoft.com/office/powerpoint/2010/main" val="136919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Issue Form Email</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An email will be sent to the Creator, Issue Owner and Reviewers selected on the form.  From this email users will be able to use the links to view the form and any attachments.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6</a:t>
            </a:fld>
            <a:endParaRPr lang="en-US" dirty="0"/>
          </a:p>
        </p:txBody>
      </p:sp>
      <p:pic>
        <p:nvPicPr>
          <p:cNvPr id="5" name="Picture 4">
            <a:extLst>
              <a:ext uri="{FF2B5EF4-FFF2-40B4-BE49-F238E27FC236}">
                <a16:creationId xmlns:a16="http://schemas.microsoft.com/office/drawing/2014/main" id="{F6F25789-B954-EAD6-923F-043355435237}"/>
              </a:ext>
            </a:extLst>
          </p:cNvPr>
          <p:cNvPicPr>
            <a:picLocks noChangeAspect="1"/>
          </p:cNvPicPr>
          <p:nvPr/>
        </p:nvPicPr>
        <p:blipFill>
          <a:blip r:embed="rId2"/>
          <a:stretch>
            <a:fillRect/>
          </a:stretch>
        </p:blipFill>
        <p:spPr>
          <a:xfrm>
            <a:off x="1021872" y="2019515"/>
            <a:ext cx="4190999" cy="4377894"/>
          </a:xfrm>
          <a:prstGeom prst="rect">
            <a:avLst/>
          </a:prstGeom>
          <a:ln>
            <a:solidFill>
              <a:srgbClr val="439297"/>
            </a:solidFill>
          </a:ln>
          <a:effectLst>
            <a:softEdge rad="0"/>
          </a:effectLst>
        </p:spPr>
      </p:pic>
      <p:pic>
        <p:nvPicPr>
          <p:cNvPr id="8" name="Picture 7">
            <a:extLst>
              <a:ext uri="{FF2B5EF4-FFF2-40B4-BE49-F238E27FC236}">
                <a16:creationId xmlns:a16="http://schemas.microsoft.com/office/drawing/2014/main" id="{FA98280C-4BF1-805A-3793-BDAE7F3FCE5E}"/>
              </a:ext>
            </a:extLst>
          </p:cNvPr>
          <p:cNvPicPr>
            <a:picLocks noChangeAspect="1"/>
          </p:cNvPicPr>
          <p:nvPr/>
        </p:nvPicPr>
        <p:blipFill>
          <a:blip r:embed="rId3"/>
          <a:stretch>
            <a:fillRect/>
          </a:stretch>
        </p:blipFill>
        <p:spPr>
          <a:xfrm>
            <a:off x="5559257" y="3081852"/>
            <a:ext cx="5108743" cy="2062290"/>
          </a:xfrm>
          <a:prstGeom prst="rect">
            <a:avLst/>
          </a:prstGeom>
          <a:ln>
            <a:solidFill>
              <a:srgbClr val="439297"/>
            </a:solidFill>
          </a:ln>
          <a:effectLst>
            <a:softEdge rad="0"/>
          </a:effectLst>
        </p:spPr>
      </p:pic>
    </p:spTree>
    <p:extLst>
      <p:ext uri="{BB962C8B-B14F-4D97-AF65-F5344CB8AC3E}">
        <p14:creationId xmlns:p14="http://schemas.microsoft.com/office/powerpoint/2010/main" val="207823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View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Navigate to the project where the form was created and select the folder it was created in or access the form in the Issue Forms folder located under 00 Workflow Forms.  Double click on the form to view. </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7</a:t>
            </a:fld>
            <a:endParaRPr lang="en-US" dirty="0"/>
          </a:p>
        </p:txBody>
      </p:sp>
      <p:pic>
        <p:nvPicPr>
          <p:cNvPr id="5" name="Picture 4">
            <a:extLst>
              <a:ext uri="{FF2B5EF4-FFF2-40B4-BE49-F238E27FC236}">
                <a16:creationId xmlns:a16="http://schemas.microsoft.com/office/drawing/2014/main" id="{F6F25789-B954-EAD6-923F-043355435237}"/>
              </a:ext>
            </a:extLst>
          </p:cNvPr>
          <p:cNvPicPr>
            <a:picLocks noChangeAspect="1"/>
          </p:cNvPicPr>
          <p:nvPr/>
        </p:nvPicPr>
        <p:blipFill>
          <a:blip r:embed="rId2"/>
          <a:stretch>
            <a:fillRect/>
          </a:stretch>
        </p:blipFill>
        <p:spPr>
          <a:xfrm>
            <a:off x="1021872" y="2019515"/>
            <a:ext cx="4190999" cy="4377894"/>
          </a:xfrm>
          <a:prstGeom prst="rect">
            <a:avLst/>
          </a:prstGeom>
          <a:ln>
            <a:solidFill>
              <a:srgbClr val="439297"/>
            </a:solidFill>
          </a:ln>
          <a:effectLst>
            <a:softEdge rad="0"/>
          </a:effectLst>
        </p:spPr>
      </p:pic>
      <p:pic>
        <p:nvPicPr>
          <p:cNvPr id="8" name="Picture 7">
            <a:extLst>
              <a:ext uri="{FF2B5EF4-FFF2-40B4-BE49-F238E27FC236}">
                <a16:creationId xmlns:a16="http://schemas.microsoft.com/office/drawing/2014/main" id="{FA98280C-4BF1-805A-3793-BDAE7F3FCE5E}"/>
              </a:ext>
            </a:extLst>
          </p:cNvPr>
          <p:cNvPicPr>
            <a:picLocks noChangeAspect="1"/>
          </p:cNvPicPr>
          <p:nvPr/>
        </p:nvPicPr>
        <p:blipFill>
          <a:blip r:embed="rId3"/>
          <a:stretch>
            <a:fillRect/>
          </a:stretch>
        </p:blipFill>
        <p:spPr>
          <a:xfrm>
            <a:off x="5559257" y="3081852"/>
            <a:ext cx="5108743" cy="2062290"/>
          </a:xfrm>
          <a:prstGeom prst="rect">
            <a:avLst/>
          </a:prstGeom>
          <a:ln>
            <a:solidFill>
              <a:srgbClr val="439297"/>
            </a:solidFill>
          </a:ln>
          <a:effectLst>
            <a:softEdge rad="0"/>
          </a:effectLst>
        </p:spPr>
      </p:pic>
    </p:spTree>
    <p:extLst>
      <p:ext uri="{BB962C8B-B14F-4D97-AF65-F5344CB8AC3E}">
        <p14:creationId xmlns:p14="http://schemas.microsoft.com/office/powerpoint/2010/main" val="407196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Edit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552450"/>
          </a:xfrm>
        </p:spPr>
        <p:txBody>
          <a:bodyPr/>
          <a:lstStyle/>
          <a:p>
            <a:pPr lvl="1"/>
            <a:r>
              <a:rPr lang="en-US" dirty="0"/>
              <a:t>Navigate to the project where the form was created and select the folder it was created in or access the form in the Issue Forms folder located under 00 Workflow Forms.  Right click and select Edit to make changes to the form. </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8</a:t>
            </a:fld>
            <a:endParaRPr lang="en-US" dirty="0"/>
          </a:p>
        </p:txBody>
      </p:sp>
      <p:pic>
        <p:nvPicPr>
          <p:cNvPr id="3" name="Picture 2">
            <a:extLst>
              <a:ext uri="{FF2B5EF4-FFF2-40B4-BE49-F238E27FC236}">
                <a16:creationId xmlns:a16="http://schemas.microsoft.com/office/drawing/2014/main" id="{B5558484-33D4-90AB-158A-87861C2A245D}"/>
              </a:ext>
            </a:extLst>
          </p:cNvPr>
          <p:cNvPicPr>
            <a:picLocks noChangeAspect="1"/>
          </p:cNvPicPr>
          <p:nvPr/>
        </p:nvPicPr>
        <p:blipFill>
          <a:blip r:embed="rId2"/>
          <a:stretch>
            <a:fillRect/>
          </a:stretch>
        </p:blipFill>
        <p:spPr>
          <a:xfrm>
            <a:off x="1412422" y="2296886"/>
            <a:ext cx="8939678" cy="4005942"/>
          </a:xfrm>
          <a:prstGeom prst="rect">
            <a:avLst/>
          </a:prstGeom>
          <a:ln>
            <a:solidFill>
              <a:srgbClr val="439297"/>
            </a:solidFill>
          </a:ln>
          <a:effectLst>
            <a:softEdge rad="0"/>
          </a:effectLst>
        </p:spPr>
      </p:pic>
    </p:spTree>
    <p:extLst>
      <p:ext uri="{BB962C8B-B14F-4D97-AF65-F5344CB8AC3E}">
        <p14:creationId xmlns:p14="http://schemas.microsoft.com/office/powerpoint/2010/main" val="133651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Edit an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1" y="1371600"/>
            <a:ext cx="5437414" cy="552450"/>
          </a:xfrm>
        </p:spPr>
        <p:txBody>
          <a:bodyPr/>
          <a:lstStyle/>
          <a:p>
            <a:pPr lvl="1"/>
            <a:r>
              <a:rPr lang="en-US" dirty="0"/>
              <a:t>When the form opens, you may add attachments and/or comments. Then click Finish to save changes.  The Issue Owner and Reviewers will receive an email notification. From the email users will be able to use the links to view the form and any attachments.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9</a:t>
            </a:fld>
            <a:endParaRPr lang="en-US" dirty="0"/>
          </a:p>
        </p:txBody>
      </p:sp>
      <p:pic>
        <p:nvPicPr>
          <p:cNvPr id="5" name="Picture 4">
            <a:extLst>
              <a:ext uri="{FF2B5EF4-FFF2-40B4-BE49-F238E27FC236}">
                <a16:creationId xmlns:a16="http://schemas.microsoft.com/office/drawing/2014/main" id="{D07CB7D7-0D84-B2F5-890D-EC474717D0B9}"/>
              </a:ext>
            </a:extLst>
          </p:cNvPr>
          <p:cNvPicPr>
            <a:picLocks noChangeAspect="1"/>
          </p:cNvPicPr>
          <p:nvPr/>
        </p:nvPicPr>
        <p:blipFill>
          <a:blip r:embed="rId2"/>
          <a:stretch>
            <a:fillRect/>
          </a:stretch>
        </p:blipFill>
        <p:spPr>
          <a:xfrm>
            <a:off x="6988628" y="1070350"/>
            <a:ext cx="4402777" cy="5544851"/>
          </a:xfrm>
          <a:prstGeom prst="rect">
            <a:avLst/>
          </a:prstGeom>
          <a:ln>
            <a:solidFill>
              <a:srgbClr val="439297"/>
            </a:solidFill>
          </a:ln>
          <a:effectLst>
            <a:softEdge rad="0"/>
          </a:effectLst>
        </p:spPr>
      </p:pic>
    </p:spTree>
    <p:extLst>
      <p:ext uri="{BB962C8B-B14F-4D97-AF65-F5344CB8AC3E}">
        <p14:creationId xmlns:p14="http://schemas.microsoft.com/office/powerpoint/2010/main" val="174411605"/>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892</TotalTime>
  <Words>721</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Sons Condensed Extrabold</vt:lpstr>
      <vt:lpstr>Inter</vt:lpstr>
      <vt:lpstr>Arial</vt:lpstr>
      <vt:lpstr>GE Vernova</vt:lpstr>
      <vt:lpstr>Documentum training Issue Form   </vt:lpstr>
      <vt:lpstr>Create an Issue Form</vt:lpstr>
      <vt:lpstr>Create an Issue Form</vt:lpstr>
      <vt:lpstr>Create an Issue Form</vt:lpstr>
      <vt:lpstr>Create an Issue Form</vt:lpstr>
      <vt:lpstr>Issue Form Email</vt:lpstr>
      <vt:lpstr>View an Issue Form</vt:lpstr>
      <vt:lpstr>Edit an Issue Form</vt:lpstr>
      <vt:lpstr>Edit an Issue Form</vt:lpstr>
      <vt:lpstr>Issue Owner – Additional Actions</vt:lpstr>
      <vt:lpstr>Close an Issue Form</vt:lpstr>
      <vt:lpstr>Closed Issue Form Email</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41</cp:revision>
  <dcterms:created xsi:type="dcterms:W3CDTF">2024-03-07T04:01:35Z</dcterms:created>
  <dcterms:modified xsi:type="dcterms:W3CDTF">2024-03-07T19:42:48Z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