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74" r:id="rId5"/>
    <p:sldId id="381" r:id="rId6"/>
    <p:sldId id="382" r:id="rId7"/>
    <p:sldId id="383" r:id="rId8"/>
    <p:sldId id="384" r:id="rId9"/>
    <p:sldId id="385" r:id="rId10"/>
    <p:sldId id="377" r:id="rId11"/>
    <p:sldId id="370" r:id="rId12"/>
  </p:sldIdLst>
  <p:sldSz cx="12192000" cy="6858000"/>
  <p:notesSz cx="6858000" cy="9144000"/>
  <p:embeddedFontLst>
    <p:embeddedFont>
      <p:font typeface="Inter" panose="020B0502030000000004" pitchFamily="34" charset="0"/>
      <p:regular r:id="rId15"/>
      <p:bold r:id="rId16"/>
      <p:italic r:id="rId17"/>
      <p:boldItalic r:id="rId18"/>
    </p:embeddedFont>
    <p:embeddedFont>
      <p:font typeface="Sons Condensed Extrabold" panose="02060906060206060203" pitchFamily="18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59" d="100"/>
          <a:sy n="59" d="100"/>
        </p:scale>
        <p:origin x="88" y="224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3/7/2024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3/7/2024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1" y="6492875"/>
            <a:ext cx="5397112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8E85E5-0FFC-6287-3929-5E229826C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businesstechsupport@ps.ge.co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DC47A73-6951-CED1-CDAF-4F900BFC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GE Vernova and/or its affiliates.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Global </a:t>
            </a:r>
            <a:r>
              <a:rPr lang="en-US" dirty="0" err="1"/>
              <a:t>CLipboard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Clipboard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Select any files, click Global Clipboard &gt; Add.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74F626-90D1-EBB8-617C-B6EA52DB3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904" y="1924050"/>
            <a:ext cx="9898888" cy="3845379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27306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Clipboard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After adding the files, click Global Clipboard &gt; View and then Next to search for the project to copy to.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F0407-0E8B-28C9-5A01-67A279785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1924050"/>
            <a:ext cx="7696200" cy="2837424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A35EAD-7C56-31F9-F946-475F372DE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382" y="3674079"/>
            <a:ext cx="6019800" cy="2764820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92088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Clipboard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Select the target Repository and search for the project.  When search results are listed, click the project to go to the next page and select the folder to copy to.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9BE05-8184-8C54-3F8E-8C82BA46F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782" y="1932087"/>
            <a:ext cx="6093044" cy="3116844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64611-D90F-C205-700B-0C44F9253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493" y="3921705"/>
            <a:ext cx="5784689" cy="2693496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8328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Clipboard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Select the folder from the Browser Tree to copy files to, scroll down and click Copy.  Copy function will be initiated.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20D96-F48F-B43C-E052-EA3B1C271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62" y="2194815"/>
            <a:ext cx="4830438" cy="3146279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46703C-EEB9-0E0D-104A-70791836B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019" y="2194816"/>
            <a:ext cx="5963797" cy="3163042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5246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Clipboard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552450"/>
          </a:xfrm>
        </p:spPr>
        <p:txBody>
          <a:bodyPr/>
          <a:lstStyle/>
          <a:p>
            <a:pPr lvl="1"/>
            <a:r>
              <a:rPr lang="en-US" dirty="0"/>
              <a:t>A confirmation email will be received once the copy has been completed.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F51BB-BDDD-EA1A-1857-F7E719B00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457" y="2057399"/>
            <a:ext cx="9823844" cy="3712029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6843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582275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ebusinesstechsupport@ps.ge.com</a:t>
            </a:r>
            <a:r>
              <a:rPr lang="en-US" dirty="0"/>
              <a:t>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954</TotalTime>
  <Words>269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Sons Condensed Extrabold</vt:lpstr>
      <vt:lpstr>Inter</vt:lpstr>
      <vt:lpstr>Arial</vt:lpstr>
      <vt:lpstr>GE Vernova</vt:lpstr>
      <vt:lpstr>Documentum training Global CLipboard   </vt:lpstr>
      <vt:lpstr>Global Clipboard</vt:lpstr>
      <vt:lpstr>Global Clipboard</vt:lpstr>
      <vt:lpstr>Global Clipboard</vt:lpstr>
      <vt:lpstr>Global Clipboard</vt:lpstr>
      <vt:lpstr>Global Clipboard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Vernova)</cp:lastModifiedBy>
  <cp:revision>51</cp:revision>
  <dcterms:created xsi:type="dcterms:W3CDTF">2024-03-07T04:01:35Z</dcterms:created>
  <dcterms:modified xsi:type="dcterms:W3CDTF">2024-03-07T20:44:12Z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