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67" d="100"/>
          <a:sy n="67" d="100"/>
        </p:scale>
        <p:origin x="452" y="44"/>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3/29/2024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4"/>
            <a:ext cx="9867899" cy="5067300"/>
          </a:xfrm>
        </p:spPr>
        <p:txBody>
          <a:bodyPr/>
          <a:lstStyle/>
          <a:p>
            <a:pPr>
              <a:spcAft>
                <a:spcPts val="0"/>
              </a:spcAft>
            </a:pPr>
            <a:r>
              <a:rPr lang="en-US" altLang="en-US" dirty="0"/>
              <a:t>Who can view an Issue Form?</a:t>
            </a:r>
          </a:p>
          <a:p>
            <a:pPr>
              <a:spcAft>
                <a:spcPts val="0"/>
              </a:spcAft>
            </a:pPr>
            <a:r>
              <a:rPr lang="en-US" altLang="en-US" dirty="0"/>
              <a:t>Only the Creator, Issue Owner and </a:t>
            </a:r>
            <a:r>
              <a:rPr lang="en-US" altLang="en-US"/>
              <a:t>Reviewers selected on </a:t>
            </a:r>
            <a:r>
              <a:rPr lang="en-US" altLang="en-US" dirty="0"/>
              <a:t>each form can view the form.</a:t>
            </a:r>
          </a:p>
          <a:p>
            <a:endParaRPr lang="en-US" altLang="en-US" sz="1200" dirty="0"/>
          </a:p>
          <a:p>
            <a:pPr>
              <a:spcAft>
                <a:spcPts val="0"/>
              </a:spcAft>
            </a:pPr>
            <a:r>
              <a:rPr lang="en-US" altLang="en-US" dirty="0"/>
              <a:t>Who can close an Issue Form?</a:t>
            </a:r>
          </a:p>
          <a:p>
            <a:pPr>
              <a:spcAft>
                <a:spcPts val="0"/>
              </a:spcAft>
            </a:pPr>
            <a:r>
              <a:rPr lang="en-US" altLang="en-US" dirty="0"/>
              <a:t>Only the Issue Owner can close the form. </a:t>
            </a:r>
          </a:p>
          <a:p>
            <a:endParaRPr lang="en-US" altLang="en-US" sz="1200" dirty="0"/>
          </a:p>
          <a:p>
            <a:pPr>
              <a:spcAft>
                <a:spcPts val="0"/>
              </a:spcAft>
            </a:pPr>
            <a:r>
              <a:rPr lang="en-US" altLang="en-US" dirty="0"/>
              <a:t>What actions can Reviewers take on the Issue Form?</a:t>
            </a:r>
          </a:p>
          <a:p>
            <a:pPr>
              <a:spcAft>
                <a:spcPts val="0"/>
              </a:spcAft>
            </a:pPr>
            <a:r>
              <a:rPr lang="en-US" altLang="en-US" dirty="0"/>
              <a:t>Reviewers can make comments and attach additional documents to the form.</a:t>
            </a:r>
          </a:p>
          <a:p>
            <a:pPr>
              <a:spcAft>
                <a:spcPts val="0"/>
              </a:spcAft>
            </a:pPr>
            <a:endParaRPr lang="en-US" altLang="en-US" dirty="0"/>
          </a:p>
          <a:p>
            <a:pPr>
              <a:spcAft>
                <a:spcPts val="0"/>
              </a:spcAft>
            </a:pPr>
            <a:r>
              <a:rPr lang="en-US" altLang="en-US" dirty="0"/>
              <a:t>Can Distribution Lists be selected on an Issue Form?</a:t>
            </a:r>
          </a:p>
          <a:p>
            <a:pPr>
              <a:spcAft>
                <a:spcPts val="0"/>
              </a:spcAft>
            </a:pPr>
            <a:r>
              <a:rPr lang="en-US" altLang="en-US" dirty="0"/>
              <a:t>Yes, Distribution Lists can be selected as Reviewers on the form</a:t>
            </a:r>
          </a:p>
          <a:p>
            <a:endParaRPr lang="en-US" altLang="en-US" dirty="0"/>
          </a:p>
          <a:p>
            <a:pPr>
              <a:spcAft>
                <a:spcPts val="0"/>
              </a:spcAft>
            </a:pPr>
            <a:r>
              <a:rPr lang="en-US" altLang="en-US" dirty="0"/>
              <a:t>When are email notifications received for Issue Forms?</a:t>
            </a:r>
          </a:p>
          <a:p>
            <a:pPr>
              <a:spcAft>
                <a:spcPts val="0"/>
              </a:spcAft>
            </a:pPr>
            <a:r>
              <a:rPr lang="en-US" altLang="en-US" dirty="0"/>
              <a:t>The Creator, Issue Owner and Reviewers will receive an email when the form is created.  The Issue Owner and Reviewers will receive an email when the form is edited.  When the form is closed the Creator, Issue Owner and Reviewers will receive an email.</a:t>
            </a:r>
          </a:p>
          <a:p>
            <a:endParaRPr lang="en-US" altLang="en-US" dirty="0"/>
          </a:p>
          <a:p>
            <a:pPr>
              <a:spcAft>
                <a:spcPts val="0"/>
              </a:spcAft>
            </a:pPr>
            <a:r>
              <a:rPr lang="en-US" altLang="en-US" dirty="0"/>
              <a:t>Is it possible to reassign an Issue Form?</a:t>
            </a:r>
          </a:p>
          <a:p>
            <a:pPr>
              <a:spcAft>
                <a:spcPts val="0"/>
              </a:spcAft>
            </a:pPr>
            <a:r>
              <a:rPr lang="en-US" altLang="en-US" dirty="0"/>
              <a:t>Yes, the Issue Owner can reassign the form.</a:t>
            </a:r>
          </a:p>
          <a:p>
            <a:endParaRPr lang="en-US" altLang="en-US" dirty="0"/>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5329</TotalTime>
  <Words>180</Words>
  <Application>Microsoft Office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Inter</vt:lpstr>
      <vt:lpstr>Sons Condensed Extrabold</vt:lpstr>
      <vt:lpstr>GE Vernova</vt:lpstr>
      <vt:lpstr>FAQ’s – Issue 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58</cp:revision>
  <dcterms:created xsi:type="dcterms:W3CDTF">2024-03-07T04:01:35Z</dcterms:created>
  <dcterms:modified xsi:type="dcterms:W3CDTF">2024-04-01T15:25:59Z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