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7"/>
  </p:notesMasterIdLst>
  <p:handoutMasterIdLst>
    <p:handoutMasterId r:id="rId28"/>
  </p:handoutMasterIdLst>
  <p:sldIdLst>
    <p:sldId id="374" r:id="rId5"/>
    <p:sldId id="282" r:id="rId6"/>
    <p:sldId id="379" r:id="rId7"/>
    <p:sldId id="378" r:id="rId8"/>
    <p:sldId id="380"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77" r:id="rId25"/>
    <p:sldId id="370" r:id="rId26"/>
  </p:sldIdLst>
  <p:sldSz cx="12192000" cy="6858000"/>
  <p:notesSz cx="6858000" cy="9144000"/>
  <p:embeddedFontLst>
    <p:embeddedFont>
      <p:font typeface="Inter" panose="020B0502030000000004" pitchFamily="34" charset="0"/>
      <p:regular r:id="rId29"/>
      <p:bold r:id="rId30"/>
      <p:italic r:id="rId31"/>
      <p:boldItalic r:id="rId32"/>
    </p:embeddedFont>
    <p:embeddedFont>
      <p:font typeface="Sons Condensed Extrabold" panose="02060906060206060203" pitchFamily="18"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005E60"/>
    <a:srgbClr val="FF5E60"/>
    <a:srgbClr val="C7DBDB"/>
    <a:srgbClr val="96BDBD"/>
    <a:srgbClr val="458A8A"/>
    <a:srgbClr val="212121"/>
    <a:srgbClr val="58984B"/>
    <a:srgbClr val="BFA682"/>
    <a:srgbClr val="8F7D6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5" autoAdjust="0"/>
    <p:restoredTop sz="94859" autoAdjust="0"/>
  </p:normalViewPr>
  <p:slideViewPr>
    <p:cSldViewPr snapToGrid="0" snapToObjects="1" showGuides="1">
      <p:cViewPr varScale="1">
        <p:scale>
          <a:sx n="93" d="100"/>
          <a:sy n="93" d="100"/>
        </p:scale>
        <p:origin x="36" y="48"/>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ch, Michele (GE Vernova, GCCH)" userId="e56af899-7954-4dd1-95b1-388c88a76a86" providerId="ADAL" clId="{837555ED-10BC-4F90-9EB4-97038A7E2715}"/>
    <pc:docChg chg="custSel modSld">
      <pc:chgData name="Diederich, Michele (GE Vernova, GCCH)" userId="e56af899-7954-4dd1-95b1-388c88a76a86" providerId="ADAL" clId="{837555ED-10BC-4F90-9EB4-97038A7E2715}" dt="2026-01-19T20:45:42.651" v="8" actId="20577"/>
      <pc:docMkLst>
        <pc:docMk/>
      </pc:docMkLst>
      <pc:sldChg chg="modSp mod">
        <pc:chgData name="Diederich, Michele (GE Vernova, GCCH)" userId="e56af899-7954-4dd1-95b1-388c88a76a86" providerId="ADAL" clId="{837555ED-10BC-4F90-9EB4-97038A7E2715}" dt="2026-01-19T20:45:42.651" v="8" actId="20577"/>
        <pc:sldMkLst>
          <pc:docMk/>
          <pc:sldMk cId="2802947472" sldId="374"/>
        </pc:sldMkLst>
        <pc:spChg chg="mod">
          <ac:chgData name="Diederich, Michele (GE Vernova, GCCH)" userId="e56af899-7954-4dd1-95b1-388c88a76a86" providerId="ADAL" clId="{837555ED-10BC-4F90-9EB4-97038A7E2715}" dt="2026-01-19T20:45:42.651" v="8" actId="20577"/>
          <ac:spMkLst>
            <pc:docMk/>
            <pc:sldMk cId="2802947472" sldId="374"/>
            <ac:spMk id="2" creationId="{F907B859-680C-9513-7DE4-F934E7DCFF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1/19/2026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315CC19-F3A1-8960-1156-60ECE6793AE8}"/>
              </a:ext>
            </a:extLst>
          </p:cNvPr>
          <p:cNvPicPr>
            <a:picLocks noChangeAspect="1"/>
          </p:cNvPicPr>
          <p:nvPr userDrawn="1"/>
        </p:nvPicPr>
        <p:blipFill>
          <a:blip r:embed="rId2"/>
          <a:stretch>
            <a:fillRect/>
          </a:stretch>
        </p:blipFill>
        <p:spPr>
          <a:xfrm>
            <a:off x="365795" y="338776"/>
            <a:ext cx="2297206" cy="930722"/>
          </a:xfrm>
          <a:prstGeom prst="rect">
            <a:avLst/>
          </a:prstGeom>
        </p:spPr>
      </p:pic>
      <p:sp>
        <p:nvSpPr>
          <p:cNvPr id="8" name="Footer Placeholder 4">
            <a:extLst>
              <a:ext uri="{FF2B5EF4-FFF2-40B4-BE49-F238E27FC236}">
                <a16:creationId xmlns:a16="http://schemas.microsoft.com/office/drawing/2014/main" id="{23C8EEFB-B47B-0A24-511C-CF92FD794501}"/>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D26A0-8821-F79E-62A6-896B40DA94D8}"/>
              </a:ext>
            </a:extLst>
          </p:cNvPr>
          <p:cNvPicPr>
            <a:picLocks noChangeAspect="1"/>
          </p:cNvPicPr>
          <p:nvPr userDrawn="1"/>
        </p:nvPicPr>
        <p:blipFill>
          <a:blip r:embed="rId2"/>
          <a:stretch>
            <a:fillRect/>
          </a:stretch>
        </p:blipFill>
        <p:spPr>
          <a:xfrm>
            <a:off x="3007617" y="2186586"/>
            <a:ext cx="6157648" cy="2574035"/>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072BDDA0-1BC2-59A8-CA2B-976AD1CB8693}"/>
              </a:ext>
            </a:extLst>
          </p:cNvPr>
          <p:cNvPicPr>
            <a:picLocks noChangeAspect="1"/>
          </p:cNvPicPr>
          <p:nvPr userDrawn="1"/>
        </p:nvPicPr>
        <p:blipFill>
          <a:blip r:embed="rId2"/>
          <a:stretch>
            <a:fillRect/>
          </a:stretch>
        </p:blipFill>
        <p:spPr>
          <a:xfrm>
            <a:off x="10472020" y="224679"/>
            <a:ext cx="1367783" cy="665145"/>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llaborationspace.ge-energy.com/pweccollab/"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nucleardocumentumsupport@gevernova.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a:br>
            <a:r>
              <a:rPr lang="en-US"/>
              <a:t>System </a:t>
            </a:r>
            <a:r>
              <a:rPr lang="en-US" dirty="0"/>
              <a:t>Fundamentals</a:t>
            </a:r>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a:t>July 2025</a:t>
            </a:r>
            <a:endParaRPr lang="en-US" dirty="0"/>
          </a:p>
        </p:txBody>
      </p:sp>
      <p:sp>
        <p:nvSpPr>
          <p:cNvPr id="2" name="Footer Placeholder 4">
            <a:extLst>
              <a:ext uri="{FF2B5EF4-FFF2-40B4-BE49-F238E27FC236}">
                <a16:creationId xmlns:a16="http://schemas.microsoft.com/office/drawing/2014/main" id="{F907B859-680C-9513-7DE4-F934E7DCFFB2}"/>
              </a:ext>
            </a:extLst>
          </p:cNvPr>
          <p:cNvSpPr>
            <a:spLocks noGrp="1"/>
          </p:cNvSpPr>
          <p:nvPr>
            <p:ph type="ftr" sz="quarter" idx="4294967295"/>
          </p:nvPr>
        </p:nvSpPr>
        <p:spPr>
          <a:xfrm>
            <a:off x="596771" y="6256739"/>
            <a:ext cx="4381500" cy="430887"/>
          </a:xfrm>
          <a:prstGeom prst="rect">
            <a:avLst/>
          </a:prstGeom>
        </p:spPr>
        <p:txBody>
          <a:bodyPr vert="horz" lIns="0" tIns="0" rIns="0" bIns="0" rtlCol="0" anchor="t" anchorCtr="0">
            <a:spAutoFit/>
          </a:bodyPr>
          <a:lstStyle>
            <a:lvl1pPr algn="l">
              <a:defRPr sz="700" baseline="0">
                <a:solidFill>
                  <a:schemeClr val="tx2"/>
                </a:solidFill>
                <a:latin typeface="Inter" panose="02000503000000020004" pitchFamily="2" charset="0"/>
              </a:defRPr>
            </a:lvl1pPr>
          </a:lstStyle>
          <a:p>
            <a:pPr marL="7700">
              <a:spcBef>
                <a:spcPts val="39"/>
              </a:spcBef>
              <a:defRPr/>
            </a:pPr>
            <a:r>
              <a:rPr lang="en-US" dirty="0">
                <a:solidFill>
                  <a:schemeClr val="tx1"/>
                </a:solidFill>
                <a:ea typeface="Inter" panose="02000503000000020004" pitchFamily="2" charset="0"/>
              </a:rPr>
              <a:t>© 2025 GE Vernova </a:t>
            </a:r>
            <a:r>
              <a:rPr lang="en-US" dirty="0">
                <a:solidFill>
                  <a:schemeClr val="tx1"/>
                </a:solidFill>
              </a:rPr>
              <a:t>Hitachi Nuclear Energy Americas LLC</a:t>
            </a:r>
            <a:r>
              <a:rPr lang="en-US" dirty="0">
                <a:solidFill>
                  <a:schemeClr val="tx1"/>
                </a:solidFill>
                <a:ea typeface="Inter" panose="02000503000000020004" pitchFamily="2" charset="0"/>
              </a:rPr>
              <a:t>. All rights reserved. </a:t>
            </a:r>
            <a:endParaRPr lang="en-US" kern="0" dirty="0">
              <a:solidFill>
                <a:schemeClr val="tx1"/>
              </a:solidFill>
              <a:ea typeface="Inter" panose="02000503000000020004" pitchFamily="2" charset="0"/>
              <a:cs typeface="Inter" panose="020B0502030000000004" pitchFamily="2" charset="0"/>
            </a:endParaRPr>
          </a:p>
          <a:p>
            <a:pPr marL="7700">
              <a:spcBef>
                <a:spcPts val="39"/>
              </a:spcBef>
              <a:defRPr/>
            </a:pPr>
            <a:r>
              <a:rPr lang="en-US" dirty="0">
                <a:solidFill>
                  <a:schemeClr val="tx1"/>
                </a:solidFill>
              </a:rPr>
              <a:t>GE is a trademark of General Electric Company used under trademark license.</a:t>
            </a:r>
          </a:p>
          <a:p>
            <a:pPr marL="7700">
              <a:spcBef>
                <a:spcPts val="39"/>
              </a:spcBef>
              <a:defRPr/>
            </a:pPr>
            <a:r>
              <a:rPr lang="en-US" sz="700" kern="1200" dirty="0">
                <a:solidFill>
                  <a:srgbClr val="FFFFFF"/>
                </a:solidFill>
              </a:rPr>
              <a:t>HITACHI is a trademark of Hitachi, Ltd. used under trademark license.</a:t>
            </a:r>
          </a:p>
          <a:p>
            <a:pPr marL="7700">
              <a:spcBef>
                <a:spcPts val="39"/>
              </a:spcBef>
              <a:defRPr/>
            </a:pPr>
            <a:endParaRPr lang="en-US" dirty="0">
              <a:solidFill>
                <a:schemeClr val="tx1"/>
              </a:solidFill>
            </a:endParaRPr>
          </a:p>
        </p:txBody>
      </p:sp>
    </p:spTree>
    <p:extLst>
      <p:ext uri="{BB962C8B-B14F-4D97-AF65-F5344CB8AC3E}">
        <p14:creationId xmlns:p14="http://schemas.microsoft.com/office/powerpoint/2010/main" val="280294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30906-CE96-98E5-9141-3B5E613973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D014C9-741C-D539-93D6-165AA54EBF3B}"/>
              </a:ext>
            </a:extLst>
          </p:cNvPr>
          <p:cNvSpPr>
            <a:spLocks noGrp="1"/>
          </p:cNvSpPr>
          <p:nvPr>
            <p:ph type="title"/>
          </p:nvPr>
        </p:nvSpPr>
        <p:spPr/>
        <p:txBody>
          <a:bodyPr/>
          <a:lstStyle/>
          <a:p>
            <a:r>
              <a:rPr lang="en-US" dirty="0"/>
              <a:t>Import Files</a:t>
            </a:r>
          </a:p>
        </p:txBody>
      </p:sp>
      <p:sp>
        <p:nvSpPr>
          <p:cNvPr id="6" name="Content Placeholder 5">
            <a:extLst>
              <a:ext uri="{FF2B5EF4-FFF2-40B4-BE49-F238E27FC236}">
                <a16:creationId xmlns:a16="http://schemas.microsoft.com/office/drawing/2014/main" id="{40CAD960-A9D0-F47C-3736-F0F06C3702B7}"/>
              </a:ext>
            </a:extLst>
          </p:cNvPr>
          <p:cNvSpPr>
            <a:spLocks noGrp="1"/>
          </p:cNvSpPr>
          <p:nvPr>
            <p:ph idx="1"/>
          </p:nvPr>
        </p:nvSpPr>
        <p:spPr>
          <a:xfrm>
            <a:off x="419100" y="1371600"/>
            <a:ext cx="10163175" cy="753626"/>
          </a:xfrm>
        </p:spPr>
        <p:txBody>
          <a:bodyPr/>
          <a:lstStyle/>
          <a:p>
            <a:pPr lvl="1"/>
            <a:r>
              <a:rPr lang="en-US" dirty="0"/>
              <a:t>Click Next to go to the file properties screen.  Select Type (see next slide for more information) from the drop-down menu.  Enter the required (marked with a red asterisk) and optional file properties.  Click Next to advance through the list of files until you reach the last file.  Click Finish.</a:t>
            </a:r>
          </a:p>
          <a:p>
            <a:pPr lvl="3"/>
            <a:endParaRPr lang="en-US" dirty="0"/>
          </a:p>
        </p:txBody>
      </p:sp>
      <p:sp>
        <p:nvSpPr>
          <p:cNvPr id="7" name="Slide Number Placeholder 6">
            <a:extLst>
              <a:ext uri="{FF2B5EF4-FFF2-40B4-BE49-F238E27FC236}">
                <a16:creationId xmlns:a16="http://schemas.microsoft.com/office/drawing/2014/main" id="{45941F46-13C4-0930-BC04-44E9BA8A4486}"/>
              </a:ext>
            </a:extLst>
          </p:cNvPr>
          <p:cNvSpPr>
            <a:spLocks noGrp="1"/>
          </p:cNvSpPr>
          <p:nvPr>
            <p:ph type="sldNum" sz="quarter" idx="12"/>
          </p:nvPr>
        </p:nvSpPr>
        <p:spPr/>
        <p:txBody>
          <a:bodyPr/>
          <a:lstStyle/>
          <a:p>
            <a:fld id="{7A7A97EF-C944-4447-B862-B593E9B4A0FF}" type="slidenum">
              <a:rPr lang="en-US" smtClean="0"/>
              <a:pPr/>
              <a:t>10</a:t>
            </a:fld>
            <a:endParaRPr lang="en-US" dirty="0"/>
          </a:p>
        </p:txBody>
      </p:sp>
      <p:pic>
        <p:nvPicPr>
          <p:cNvPr id="5" name="Picture 4">
            <a:extLst>
              <a:ext uri="{FF2B5EF4-FFF2-40B4-BE49-F238E27FC236}">
                <a16:creationId xmlns:a16="http://schemas.microsoft.com/office/drawing/2014/main" id="{F1FF3137-308E-0924-381B-9064D109D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990" y="2825681"/>
            <a:ext cx="4211096" cy="3526134"/>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F6892BB-435A-2981-A3A5-C38606BBCAF3}"/>
              </a:ext>
            </a:extLst>
          </p:cNvPr>
          <p:cNvPicPr>
            <a:picLocks noChangeAspect="1"/>
          </p:cNvPicPr>
          <p:nvPr/>
        </p:nvPicPr>
        <p:blipFill>
          <a:blip r:embed="rId3"/>
          <a:stretch>
            <a:fillRect/>
          </a:stretch>
        </p:blipFill>
        <p:spPr>
          <a:xfrm>
            <a:off x="6096000" y="2825680"/>
            <a:ext cx="5484668" cy="3526133"/>
          </a:xfrm>
          <a:prstGeom prst="rect">
            <a:avLst/>
          </a:prstGeom>
          <a:ln w="22225">
            <a:solidFill>
              <a:srgbClr val="439297"/>
            </a:solidFill>
          </a:ln>
        </p:spPr>
      </p:pic>
      <p:sp>
        <p:nvSpPr>
          <p:cNvPr id="11" name="Rectangle 10">
            <a:extLst>
              <a:ext uri="{FF2B5EF4-FFF2-40B4-BE49-F238E27FC236}">
                <a16:creationId xmlns:a16="http://schemas.microsoft.com/office/drawing/2014/main" id="{75E9CE4A-BA98-E843-2B91-FA17258A9155}"/>
              </a:ext>
            </a:extLst>
          </p:cNvPr>
          <p:cNvSpPr/>
          <p:nvPr/>
        </p:nvSpPr>
        <p:spPr>
          <a:xfrm>
            <a:off x="4626530" y="6091119"/>
            <a:ext cx="503466"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2" name="Rectangle 11">
            <a:extLst>
              <a:ext uri="{FF2B5EF4-FFF2-40B4-BE49-F238E27FC236}">
                <a16:creationId xmlns:a16="http://schemas.microsoft.com/office/drawing/2014/main" id="{1A220E0A-6D9F-2F28-DDFD-4A29B12D1D3E}"/>
              </a:ext>
            </a:extLst>
          </p:cNvPr>
          <p:cNvSpPr/>
          <p:nvPr/>
        </p:nvSpPr>
        <p:spPr>
          <a:xfrm>
            <a:off x="6587632" y="3505343"/>
            <a:ext cx="2028829"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3" name="Rectangle 12">
            <a:extLst>
              <a:ext uri="{FF2B5EF4-FFF2-40B4-BE49-F238E27FC236}">
                <a16:creationId xmlns:a16="http://schemas.microsoft.com/office/drawing/2014/main" id="{3EDC03BD-07AA-8FF6-0745-3B4F1DFAEC41}"/>
              </a:ext>
            </a:extLst>
          </p:cNvPr>
          <p:cNvSpPr/>
          <p:nvPr/>
        </p:nvSpPr>
        <p:spPr>
          <a:xfrm>
            <a:off x="10853157" y="6091119"/>
            <a:ext cx="767761"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215430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42732-2991-C3FE-87E9-AA19F659C6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7E1A3B-C0F1-8B28-BF99-72C2C25519C0}"/>
              </a:ext>
            </a:extLst>
          </p:cNvPr>
          <p:cNvSpPr>
            <a:spLocks noGrp="1"/>
          </p:cNvSpPr>
          <p:nvPr>
            <p:ph type="title"/>
          </p:nvPr>
        </p:nvSpPr>
        <p:spPr/>
        <p:txBody>
          <a:bodyPr/>
          <a:lstStyle/>
          <a:p>
            <a:r>
              <a:rPr lang="en-US" dirty="0"/>
              <a:t>File Types</a:t>
            </a:r>
          </a:p>
        </p:txBody>
      </p:sp>
      <p:sp>
        <p:nvSpPr>
          <p:cNvPr id="6" name="Content Placeholder 5">
            <a:extLst>
              <a:ext uri="{FF2B5EF4-FFF2-40B4-BE49-F238E27FC236}">
                <a16:creationId xmlns:a16="http://schemas.microsoft.com/office/drawing/2014/main" id="{8FF18AD7-3D57-0412-2EC2-9125D511E507}"/>
              </a:ext>
            </a:extLst>
          </p:cNvPr>
          <p:cNvSpPr>
            <a:spLocks noGrp="1"/>
          </p:cNvSpPr>
          <p:nvPr>
            <p:ph idx="1"/>
          </p:nvPr>
        </p:nvSpPr>
        <p:spPr>
          <a:xfrm>
            <a:off x="419100" y="1371600"/>
            <a:ext cx="10163175" cy="457021"/>
          </a:xfrm>
        </p:spPr>
        <p:txBody>
          <a:bodyPr/>
          <a:lstStyle/>
          <a:p>
            <a:pPr lvl="1"/>
            <a:r>
              <a:rPr lang="en-US" dirty="0"/>
              <a:t>Displayed below are the files properties for each of the Types with mandatory fields noted.</a:t>
            </a:r>
          </a:p>
          <a:p>
            <a:pPr lvl="3"/>
            <a:endParaRPr lang="en-US" sz="1800" dirty="0"/>
          </a:p>
        </p:txBody>
      </p:sp>
      <p:sp>
        <p:nvSpPr>
          <p:cNvPr id="7" name="Slide Number Placeholder 6">
            <a:extLst>
              <a:ext uri="{FF2B5EF4-FFF2-40B4-BE49-F238E27FC236}">
                <a16:creationId xmlns:a16="http://schemas.microsoft.com/office/drawing/2014/main" id="{BB5D2327-9830-58F2-7540-EFC32AA83A63}"/>
              </a:ext>
            </a:extLst>
          </p:cNvPr>
          <p:cNvSpPr>
            <a:spLocks noGrp="1"/>
          </p:cNvSpPr>
          <p:nvPr>
            <p:ph type="sldNum" sz="quarter" idx="12"/>
          </p:nvPr>
        </p:nvSpPr>
        <p:spPr/>
        <p:txBody>
          <a:bodyPr/>
          <a:lstStyle/>
          <a:p>
            <a:fld id="{7A7A97EF-C944-4447-B862-B593E9B4A0FF}" type="slidenum">
              <a:rPr lang="en-US" smtClean="0"/>
              <a:pPr/>
              <a:t>11</a:t>
            </a:fld>
            <a:endParaRPr lang="en-US" dirty="0"/>
          </a:p>
        </p:txBody>
      </p:sp>
      <p:sp>
        <p:nvSpPr>
          <p:cNvPr id="11" name="Rectangle 13">
            <a:extLst>
              <a:ext uri="{FF2B5EF4-FFF2-40B4-BE49-F238E27FC236}">
                <a16:creationId xmlns:a16="http://schemas.microsoft.com/office/drawing/2014/main" id="{324BCF42-1F70-9A58-C06C-FDC24BE0139F}"/>
              </a:ext>
            </a:extLst>
          </p:cNvPr>
          <p:cNvSpPr>
            <a:spLocks noChangeArrowheads="1"/>
          </p:cNvSpPr>
          <p:nvPr/>
        </p:nvSpPr>
        <p:spPr bwMode="auto">
          <a:xfrm>
            <a:off x="666892" y="2133600"/>
            <a:ext cx="4829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lnSpc>
                <a:spcPct val="90000"/>
              </a:lnSpc>
            </a:pPr>
            <a:r>
              <a:rPr lang="en-US" altLang="en-US" sz="1400" b="1" dirty="0" err="1">
                <a:solidFill>
                  <a:srgbClr val="005E60"/>
                </a:solidFill>
                <a:latin typeface="+mn-lt"/>
              </a:rPr>
              <a:t>ge_drawing_document</a:t>
            </a:r>
            <a:r>
              <a:rPr lang="en-US" altLang="en-US" sz="1400" b="1" dirty="0">
                <a:solidFill>
                  <a:srgbClr val="005E60"/>
                </a:solidFill>
                <a:latin typeface="+mn-lt"/>
              </a:rPr>
              <a:t> (or Drawing or Specification)</a:t>
            </a:r>
          </a:p>
        </p:txBody>
      </p:sp>
      <p:sp>
        <p:nvSpPr>
          <p:cNvPr id="13" name="Rectangle 15">
            <a:extLst>
              <a:ext uri="{FF2B5EF4-FFF2-40B4-BE49-F238E27FC236}">
                <a16:creationId xmlns:a16="http://schemas.microsoft.com/office/drawing/2014/main" id="{0B98BB5C-1CE7-29D1-A2FE-55EFA79B4E69}"/>
              </a:ext>
            </a:extLst>
          </p:cNvPr>
          <p:cNvSpPr>
            <a:spLocks noChangeArrowheads="1"/>
          </p:cNvSpPr>
          <p:nvPr/>
        </p:nvSpPr>
        <p:spPr bwMode="auto">
          <a:xfrm>
            <a:off x="666892" y="2517552"/>
            <a:ext cx="4011612" cy="65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lnSpc>
                <a:spcPct val="90000"/>
              </a:lnSpc>
            </a:pPr>
            <a:r>
              <a:rPr lang="en-US" altLang="en-US" sz="1400" b="1" dirty="0">
                <a:solidFill>
                  <a:srgbClr val="005E60"/>
                </a:solidFill>
                <a:latin typeface="+mn-lt"/>
              </a:rPr>
              <a:t>Name – mandatory</a:t>
            </a:r>
            <a:br>
              <a:rPr lang="en-US" altLang="en-US" sz="1400" b="1" dirty="0">
                <a:solidFill>
                  <a:srgbClr val="005E60"/>
                </a:solidFill>
                <a:latin typeface="+mn-lt"/>
              </a:rPr>
            </a:br>
            <a:r>
              <a:rPr lang="en-US" altLang="en-US" sz="1400" b="1" dirty="0">
                <a:solidFill>
                  <a:srgbClr val="005E60"/>
                </a:solidFill>
                <a:latin typeface="+mn-lt"/>
              </a:rPr>
              <a:t>Title – mandatory</a:t>
            </a:r>
            <a:br>
              <a:rPr lang="en-US" altLang="en-US" sz="1400" b="1" dirty="0">
                <a:solidFill>
                  <a:srgbClr val="005E60"/>
                </a:solidFill>
                <a:latin typeface="+mn-lt"/>
              </a:rPr>
            </a:br>
            <a:r>
              <a:rPr lang="en-US" altLang="en-US" sz="1400" b="1" dirty="0">
                <a:solidFill>
                  <a:srgbClr val="005E60"/>
                </a:solidFill>
                <a:latin typeface="+mn-lt"/>
              </a:rPr>
              <a:t>Revision Date – mandatory</a:t>
            </a:r>
          </a:p>
          <a:p>
            <a:pPr eaLnBrk="1" hangingPunct="1">
              <a:lnSpc>
                <a:spcPct val="90000"/>
              </a:lnSpc>
            </a:pPr>
            <a:endParaRPr lang="en-US" altLang="en-US" sz="1600" b="1" dirty="0">
              <a:solidFill>
                <a:srgbClr val="005E60"/>
              </a:solidFill>
            </a:endParaRPr>
          </a:p>
          <a:p>
            <a:pPr eaLnBrk="1" hangingPunct="1">
              <a:lnSpc>
                <a:spcPct val="90000"/>
              </a:lnSpc>
            </a:pPr>
            <a:endParaRPr lang="en-US" altLang="en-US" sz="1600" b="1" dirty="0">
              <a:solidFill>
                <a:srgbClr val="005E60"/>
              </a:solidFill>
            </a:endParaRPr>
          </a:p>
        </p:txBody>
      </p:sp>
      <p:pic>
        <p:nvPicPr>
          <p:cNvPr id="15" name="Picture 2">
            <a:extLst>
              <a:ext uri="{FF2B5EF4-FFF2-40B4-BE49-F238E27FC236}">
                <a16:creationId xmlns:a16="http://schemas.microsoft.com/office/drawing/2014/main" id="{AD78D306-CD07-3D72-F69A-C86FABF56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15" t="18478" r="15262" b="20963"/>
          <a:stretch>
            <a:fillRect/>
          </a:stretch>
        </p:blipFill>
        <p:spPr bwMode="auto">
          <a:xfrm>
            <a:off x="676417" y="3262421"/>
            <a:ext cx="3727450" cy="2470150"/>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a:extLst>
              <a:ext uri="{FF2B5EF4-FFF2-40B4-BE49-F238E27FC236}">
                <a16:creationId xmlns:a16="http://schemas.microsoft.com/office/drawing/2014/main" id="{131985A4-1B5F-1577-3E8F-AEBDFCB5E08F}"/>
              </a:ext>
            </a:extLst>
          </p:cNvPr>
          <p:cNvSpPr/>
          <p:nvPr/>
        </p:nvSpPr>
        <p:spPr>
          <a:xfrm>
            <a:off x="1297178" y="3728383"/>
            <a:ext cx="2058972"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31" name="Rectangle 14">
            <a:extLst>
              <a:ext uri="{FF2B5EF4-FFF2-40B4-BE49-F238E27FC236}">
                <a16:creationId xmlns:a16="http://schemas.microsoft.com/office/drawing/2014/main" id="{5A2A1734-D67B-D588-CC1D-693DDE3CB047}"/>
              </a:ext>
            </a:extLst>
          </p:cNvPr>
          <p:cNvSpPr>
            <a:spLocks noChangeArrowheads="1"/>
          </p:cNvSpPr>
          <p:nvPr/>
        </p:nvSpPr>
        <p:spPr bwMode="auto">
          <a:xfrm>
            <a:off x="6800993" y="2519471"/>
            <a:ext cx="2895600" cy="47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lnSpc>
                <a:spcPct val="90000"/>
              </a:lnSpc>
            </a:pPr>
            <a:r>
              <a:rPr lang="en-US" altLang="en-US" sz="1400" b="1" dirty="0">
                <a:solidFill>
                  <a:srgbClr val="005E60"/>
                </a:solidFill>
                <a:latin typeface="+mn-lt"/>
              </a:rPr>
              <a:t>Name – mandatory</a:t>
            </a:r>
            <a:br>
              <a:rPr lang="en-US" altLang="en-US" sz="1400" b="1" dirty="0">
                <a:solidFill>
                  <a:srgbClr val="005E60"/>
                </a:solidFill>
                <a:latin typeface="+mn-lt"/>
              </a:rPr>
            </a:br>
            <a:r>
              <a:rPr lang="en-US" altLang="en-US" sz="1400" b="1" dirty="0">
                <a:solidFill>
                  <a:srgbClr val="005E60"/>
                </a:solidFill>
                <a:latin typeface="+mn-lt"/>
              </a:rPr>
              <a:t>Title – mandatory</a:t>
            </a:r>
            <a:br>
              <a:rPr lang="en-US" altLang="en-US" sz="1400" b="1" dirty="0">
                <a:solidFill>
                  <a:srgbClr val="005E60"/>
                </a:solidFill>
                <a:latin typeface="+mn-lt"/>
              </a:rPr>
            </a:br>
            <a:endParaRPr lang="en-US" altLang="en-US" sz="1400" b="1" dirty="0">
              <a:solidFill>
                <a:srgbClr val="005E60"/>
              </a:solidFill>
              <a:latin typeface="+mn-lt"/>
            </a:endParaRPr>
          </a:p>
        </p:txBody>
      </p:sp>
      <p:sp>
        <p:nvSpPr>
          <p:cNvPr id="32" name="Rectangle 16">
            <a:extLst>
              <a:ext uri="{FF2B5EF4-FFF2-40B4-BE49-F238E27FC236}">
                <a16:creationId xmlns:a16="http://schemas.microsoft.com/office/drawing/2014/main" id="{034C7C1A-BCF4-4FE5-3BA5-7E95D3814D26}"/>
              </a:ext>
            </a:extLst>
          </p:cNvPr>
          <p:cNvSpPr>
            <a:spLocks noChangeArrowheads="1"/>
          </p:cNvSpPr>
          <p:nvPr/>
        </p:nvSpPr>
        <p:spPr bwMode="auto">
          <a:xfrm>
            <a:off x="6800993" y="2119421"/>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eaLnBrk="1" hangingPunct="1">
              <a:lnSpc>
                <a:spcPct val="90000"/>
              </a:lnSpc>
            </a:pPr>
            <a:r>
              <a:rPr lang="en-US" altLang="en-US" sz="1400" b="1" dirty="0" err="1">
                <a:solidFill>
                  <a:srgbClr val="005E60"/>
                </a:solidFill>
                <a:latin typeface="+mn-lt"/>
              </a:rPr>
              <a:t>ge_document</a:t>
            </a:r>
            <a:r>
              <a:rPr lang="en-US" altLang="en-US" sz="1400" b="1" dirty="0">
                <a:solidFill>
                  <a:srgbClr val="005E60"/>
                </a:solidFill>
                <a:latin typeface="+mn-lt"/>
              </a:rPr>
              <a:t> (or Other Documents)</a:t>
            </a:r>
          </a:p>
        </p:txBody>
      </p:sp>
      <p:pic>
        <p:nvPicPr>
          <p:cNvPr id="33" name="Picture 3">
            <a:extLst>
              <a:ext uri="{FF2B5EF4-FFF2-40B4-BE49-F238E27FC236}">
                <a16:creationId xmlns:a16="http://schemas.microsoft.com/office/drawing/2014/main" id="{7CC11448-9D11-1E95-9B9B-9D38ACAE9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89" t="19254" r="31854" b="47981"/>
          <a:stretch>
            <a:fillRect/>
          </a:stretch>
        </p:blipFill>
        <p:spPr bwMode="auto">
          <a:xfrm>
            <a:off x="6839094" y="3262421"/>
            <a:ext cx="4383088" cy="2009775"/>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a:extLst>
              <a:ext uri="{FF2B5EF4-FFF2-40B4-BE49-F238E27FC236}">
                <a16:creationId xmlns:a16="http://schemas.microsoft.com/office/drawing/2014/main" id="{650E54DC-669D-4952-2CA7-B05C5350CC6A}"/>
              </a:ext>
            </a:extLst>
          </p:cNvPr>
          <p:cNvSpPr/>
          <p:nvPr/>
        </p:nvSpPr>
        <p:spPr>
          <a:xfrm>
            <a:off x="7115472" y="3953848"/>
            <a:ext cx="3038321"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372555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3260E-DC4F-5EEA-7B67-DDA7009AA4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AAC501-06C6-F48C-4E84-F20FB950A4F1}"/>
              </a:ext>
            </a:extLst>
          </p:cNvPr>
          <p:cNvSpPr>
            <a:spLocks noGrp="1"/>
          </p:cNvSpPr>
          <p:nvPr>
            <p:ph type="title"/>
          </p:nvPr>
        </p:nvSpPr>
        <p:spPr/>
        <p:txBody>
          <a:bodyPr/>
          <a:lstStyle/>
          <a:p>
            <a:r>
              <a:rPr lang="en-US" dirty="0"/>
              <a:t>Import Folders</a:t>
            </a:r>
          </a:p>
        </p:txBody>
      </p:sp>
      <p:sp>
        <p:nvSpPr>
          <p:cNvPr id="6" name="Content Placeholder 5">
            <a:extLst>
              <a:ext uri="{FF2B5EF4-FFF2-40B4-BE49-F238E27FC236}">
                <a16:creationId xmlns:a16="http://schemas.microsoft.com/office/drawing/2014/main" id="{FA9E4C5A-01BE-1002-8E4A-63D6E33403F0}"/>
              </a:ext>
            </a:extLst>
          </p:cNvPr>
          <p:cNvSpPr>
            <a:spLocks noGrp="1"/>
          </p:cNvSpPr>
          <p:nvPr>
            <p:ph idx="1"/>
          </p:nvPr>
        </p:nvSpPr>
        <p:spPr>
          <a:xfrm>
            <a:off x="419100" y="1371600"/>
            <a:ext cx="10163175" cy="457021"/>
          </a:xfrm>
        </p:spPr>
        <p:txBody>
          <a:bodyPr/>
          <a:lstStyle/>
          <a:p>
            <a:pPr lvl="1"/>
            <a:r>
              <a:rPr lang="en-US" dirty="0"/>
              <a:t>To import a folder, navigate to the folder where the folder will be imported to.  From the File menu, select Import.  Click Add Folders and select one or more folders from your computer.  Click OK.</a:t>
            </a:r>
          </a:p>
          <a:p>
            <a:pPr lvl="3"/>
            <a:endParaRPr lang="en-US" dirty="0"/>
          </a:p>
        </p:txBody>
      </p:sp>
      <p:sp>
        <p:nvSpPr>
          <p:cNvPr id="7" name="Slide Number Placeholder 6">
            <a:extLst>
              <a:ext uri="{FF2B5EF4-FFF2-40B4-BE49-F238E27FC236}">
                <a16:creationId xmlns:a16="http://schemas.microsoft.com/office/drawing/2014/main" id="{B19BCD9F-787B-F785-307B-A175FE415600}"/>
              </a:ext>
            </a:extLst>
          </p:cNvPr>
          <p:cNvSpPr>
            <a:spLocks noGrp="1"/>
          </p:cNvSpPr>
          <p:nvPr>
            <p:ph type="sldNum" sz="quarter" idx="12"/>
          </p:nvPr>
        </p:nvSpPr>
        <p:spPr/>
        <p:txBody>
          <a:bodyPr/>
          <a:lstStyle/>
          <a:p>
            <a:fld id="{7A7A97EF-C944-4447-B862-B593E9B4A0FF}" type="slidenum">
              <a:rPr lang="en-US" smtClean="0"/>
              <a:pPr/>
              <a:t>12</a:t>
            </a:fld>
            <a:endParaRPr lang="en-US" dirty="0"/>
          </a:p>
        </p:txBody>
      </p:sp>
      <p:pic>
        <p:nvPicPr>
          <p:cNvPr id="2" name="Picture 3">
            <a:extLst>
              <a:ext uri="{FF2B5EF4-FFF2-40B4-BE49-F238E27FC236}">
                <a16:creationId xmlns:a16="http://schemas.microsoft.com/office/drawing/2014/main" id="{D80D5281-C9AF-D0FA-84E8-1F43198A9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005" y="2019299"/>
            <a:ext cx="5334000" cy="3014663"/>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2A0192B2-BFE9-504D-9C6A-AD8FC894B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405" y="3390899"/>
            <a:ext cx="3505200" cy="2338388"/>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58C52B1C-31DD-453B-1D46-2FCDA0BFF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05" y="4152899"/>
            <a:ext cx="3400425" cy="2286000"/>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26CDBE32-1F7E-BAF4-0179-9633DFBBD15A}"/>
              </a:ext>
            </a:extLst>
          </p:cNvPr>
          <p:cNvSpPr/>
          <p:nvPr/>
        </p:nvSpPr>
        <p:spPr>
          <a:xfrm>
            <a:off x="2311120" y="2167370"/>
            <a:ext cx="562707"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9" name="Rectangle 8">
            <a:extLst>
              <a:ext uri="{FF2B5EF4-FFF2-40B4-BE49-F238E27FC236}">
                <a16:creationId xmlns:a16="http://schemas.microsoft.com/office/drawing/2014/main" id="{9F402EF0-2A49-D446-813F-39915504BD6E}"/>
              </a:ext>
            </a:extLst>
          </p:cNvPr>
          <p:cNvSpPr/>
          <p:nvPr/>
        </p:nvSpPr>
        <p:spPr>
          <a:xfrm>
            <a:off x="4865076" y="4681132"/>
            <a:ext cx="562707"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0" name="Rectangle 9">
            <a:extLst>
              <a:ext uri="{FF2B5EF4-FFF2-40B4-BE49-F238E27FC236}">
                <a16:creationId xmlns:a16="http://schemas.microsoft.com/office/drawing/2014/main" id="{EE7A91E7-6111-EB6C-B0DD-05E683CDFF98}"/>
              </a:ext>
            </a:extLst>
          </p:cNvPr>
          <p:cNvSpPr/>
          <p:nvPr/>
        </p:nvSpPr>
        <p:spPr>
          <a:xfrm>
            <a:off x="9032526" y="5938851"/>
            <a:ext cx="562707"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345431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D01CD-34A2-56D6-5351-D67D491C2C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695404-E2AA-6570-F7EA-6B79AC99C4DD}"/>
              </a:ext>
            </a:extLst>
          </p:cNvPr>
          <p:cNvSpPr>
            <a:spLocks noGrp="1"/>
          </p:cNvSpPr>
          <p:nvPr>
            <p:ph type="title"/>
          </p:nvPr>
        </p:nvSpPr>
        <p:spPr/>
        <p:txBody>
          <a:bodyPr/>
          <a:lstStyle/>
          <a:p>
            <a:r>
              <a:rPr lang="en-US" dirty="0"/>
              <a:t>Import Folders</a:t>
            </a:r>
          </a:p>
        </p:txBody>
      </p:sp>
      <p:sp>
        <p:nvSpPr>
          <p:cNvPr id="6" name="Content Placeholder 5">
            <a:extLst>
              <a:ext uri="{FF2B5EF4-FFF2-40B4-BE49-F238E27FC236}">
                <a16:creationId xmlns:a16="http://schemas.microsoft.com/office/drawing/2014/main" id="{57559013-6DE6-97A0-2949-93DE31332480}"/>
              </a:ext>
            </a:extLst>
          </p:cNvPr>
          <p:cNvSpPr>
            <a:spLocks noGrp="1"/>
          </p:cNvSpPr>
          <p:nvPr>
            <p:ph idx="1"/>
          </p:nvPr>
        </p:nvSpPr>
        <p:spPr>
          <a:xfrm>
            <a:off x="419100" y="1371600"/>
            <a:ext cx="10163175" cy="1034980"/>
          </a:xfrm>
        </p:spPr>
        <p:txBody>
          <a:bodyPr/>
          <a:lstStyle/>
          <a:p>
            <a:pPr lvl="1"/>
            <a:r>
              <a:rPr lang="en-US" dirty="0"/>
              <a:t>Click Next to go to the folder properties screen.  Select GE Publish Folder in the Type field.  Enter the required (marked with a red asterisk) and optional folder properties.  Click Next to access the file properties for the files in the folder.  Add file properties for each, using Next to advance through the files until you reach the last file.  Click Finish.</a:t>
            </a:r>
          </a:p>
          <a:p>
            <a:pPr marL="365760" lvl="3" indent="0">
              <a:buNone/>
            </a:pPr>
            <a:endParaRPr lang="en-US" dirty="0"/>
          </a:p>
        </p:txBody>
      </p:sp>
      <p:sp>
        <p:nvSpPr>
          <p:cNvPr id="7" name="Slide Number Placeholder 6">
            <a:extLst>
              <a:ext uri="{FF2B5EF4-FFF2-40B4-BE49-F238E27FC236}">
                <a16:creationId xmlns:a16="http://schemas.microsoft.com/office/drawing/2014/main" id="{6FC60C7B-1BD4-17C0-005E-C1FD82B32485}"/>
              </a:ext>
            </a:extLst>
          </p:cNvPr>
          <p:cNvSpPr>
            <a:spLocks noGrp="1"/>
          </p:cNvSpPr>
          <p:nvPr>
            <p:ph type="sldNum" sz="quarter" idx="12"/>
          </p:nvPr>
        </p:nvSpPr>
        <p:spPr/>
        <p:txBody>
          <a:bodyPr/>
          <a:lstStyle/>
          <a:p>
            <a:fld id="{7A7A97EF-C944-4447-B862-B593E9B4A0FF}" type="slidenum">
              <a:rPr lang="en-US" smtClean="0"/>
              <a:pPr/>
              <a:t>13</a:t>
            </a:fld>
            <a:endParaRPr lang="en-US" dirty="0"/>
          </a:p>
        </p:txBody>
      </p:sp>
      <p:pic>
        <p:nvPicPr>
          <p:cNvPr id="2" name="Picture 3">
            <a:extLst>
              <a:ext uri="{FF2B5EF4-FFF2-40B4-BE49-F238E27FC236}">
                <a16:creationId xmlns:a16="http://schemas.microsoft.com/office/drawing/2014/main" id="{4F7895CB-A21A-9A7F-90B7-31F998D2E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520" y="2858780"/>
            <a:ext cx="3581400" cy="3083983"/>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D58C66E6-B342-2977-B01C-D03B7F503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101" y="2858780"/>
            <a:ext cx="4010968" cy="3187794"/>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628B24E6-CCEA-9E6E-5C83-05BA908082B1}"/>
              </a:ext>
            </a:extLst>
          </p:cNvPr>
          <p:cNvSpPr/>
          <p:nvPr/>
        </p:nvSpPr>
        <p:spPr>
          <a:xfrm>
            <a:off x="4161691" y="5696016"/>
            <a:ext cx="562707"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8" name="Rectangle 7">
            <a:extLst>
              <a:ext uri="{FF2B5EF4-FFF2-40B4-BE49-F238E27FC236}">
                <a16:creationId xmlns:a16="http://schemas.microsoft.com/office/drawing/2014/main" id="{9D984531-9D08-0031-F00F-E3E541081624}"/>
              </a:ext>
            </a:extLst>
          </p:cNvPr>
          <p:cNvSpPr/>
          <p:nvPr/>
        </p:nvSpPr>
        <p:spPr>
          <a:xfrm>
            <a:off x="6713973" y="3510499"/>
            <a:ext cx="1229249"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9" name="Rectangle 8">
            <a:extLst>
              <a:ext uri="{FF2B5EF4-FFF2-40B4-BE49-F238E27FC236}">
                <a16:creationId xmlns:a16="http://schemas.microsoft.com/office/drawing/2014/main" id="{8556072E-01FD-FB8B-44E3-95AE3CC3D0BE}"/>
              </a:ext>
            </a:extLst>
          </p:cNvPr>
          <p:cNvSpPr/>
          <p:nvPr/>
        </p:nvSpPr>
        <p:spPr>
          <a:xfrm>
            <a:off x="9763647" y="5758234"/>
            <a:ext cx="641422"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165129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DBCC5-CFDF-4E03-B9B5-8D0BFF0202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CFBD0A-70E5-0EB0-B764-F519041582A0}"/>
              </a:ext>
            </a:extLst>
          </p:cNvPr>
          <p:cNvSpPr>
            <a:spLocks noGrp="1"/>
          </p:cNvSpPr>
          <p:nvPr>
            <p:ph type="title"/>
          </p:nvPr>
        </p:nvSpPr>
        <p:spPr/>
        <p:txBody>
          <a:bodyPr/>
          <a:lstStyle/>
          <a:p>
            <a:r>
              <a:rPr lang="en-US" dirty="0"/>
              <a:t>Export Files</a:t>
            </a:r>
          </a:p>
        </p:txBody>
      </p:sp>
      <p:sp>
        <p:nvSpPr>
          <p:cNvPr id="6" name="Content Placeholder 5">
            <a:extLst>
              <a:ext uri="{FF2B5EF4-FFF2-40B4-BE49-F238E27FC236}">
                <a16:creationId xmlns:a16="http://schemas.microsoft.com/office/drawing/2014/main" id="{C9767461-9296-C38D-D6B9-0971BB3480BA}"/>
              </a:ext>
            </a:extLst>
          </p:cNvPr>
          <p:cNvSpPr>
            <a:spLocks noGrp="1"/>
          </p:cNvSpPr>
          <p:nvPr>
            <p:ph idx="1"/>
          </p:nvPr>
        </p:nvSpPr>
        <p:spPr>
          <a:xfrm>
            <a:off x="471087" y="1055077"/>
            <a:ext cx="10163175" cy="778747"/>
          </a:xfrm>
        </p:spPr>
        <p:txBody>
          <a:bodyPr/>
          <a:lstStyle/>
          <a:p>
            <a:pPr lvl="1"/>
            <a:r>
              <a:rPr lang="en-US" dirty="0"/>
              <a:t>To export files, select one or more files, right click and select Export &gt; Folders / Files or Files only – Java Free (see Java Free guide for details).  Select the location on your computer where you want to save the files and click OK.</a:t>
            </a:r>
          </a:p>
          <a:p>
            <a:pPr lvl="3"/>
            <a:endParaRPr lang="en-US" dirty="0"/>
          </a:p>
        </p:txBody>
      </p:sp>
      <p:sp>
        <p:nvSpPr>
          <p:cNvPr id="7" name="Slide Number Placeholder 6">
            <a:extLst>
              <a:ext uri="{FF2B5EF4-FFF2-40B4-BE49-F238E27FC236}">
                <a16:creationId xmlns:a16="http://schemas.microsoft.com/office/drawing/2014/main" id="{C63FC1A5-C30E-62DC-3879-B667BF5BC332}"/>
              </a:ext>
            </a:extLst>
          </p:cNvPr>
          <p:cNvSpPr>
            <a:spLocks noGrp="1"/>
          </p:cNvSpPr>
          <p:nvPr>
            <p:ph type="sldNum" sz="quarter" idx="12"/>
          </p:nvPr>
        </p:nvSpPr>
        <p:spPr/>
        <p:txBody>
          <a:bodyPr/>
          <a:lstStyle/>
          <a:p>
            <a:fld id="{7A7A97EF-C944-4447-B862-B593E9B4A0FF}" type="slidenum">
              <a:rPr lang="en-US" smtClean="0"/>
              <a:pPr/>
              <a:t>14</a:t>
            </a:fld>
            <a:endParaRPr lang="en-US" dirty="0"/>
          </a:p>
        </p:txBody>
      </p:sp>
      <p:pic>
        <p:nvPicPr>
          <p:cNvPr id="3" name="Picture 2">
            <a:extLst>
              <a:ext uri="{FF2B5EF4-FFF2-40B4-BE49-F238E27FC236}">
                <a16:creationId xmlns:a16="http://schemas.microsoft.com/office/drawing/2014/main" id="{EABD1D51-5E8A-D124-6A3E-F5A7958273E0}"/>
              </a:ext>
            </a:extLst>
          </p:cNvPr>
          <p:cNvPicPr>
            <a:picLocks noChangeAspect="1"/>
          </p:cNvPicPr>
          <p:nvPr/>
        </p:nvPicPr>
        <p:blipFill>
          <a:blip r:embed="rId2"/>
          <a:stretch>
            <a:fillRect/>
          </a:stretch>
        </p:blipFill>
        <p:spPr>
          <a:xfrm>
            <a:off x="471088" y="2146823"/>
            <a:ext cx="6928398" cy="2334026"/>
          </a:xfrm>
          <a:prstGeom prst="rect">
            <a:avLst/>
          </a:prstGeom>
          <a:ln w="22225">
            <a:solidFill>
              <a:srgbClr val="439297"/>
            </a:solidFill>
          </a:ln>
        </p:spPr>
      </p:pic>
      <p:pic>
        <p:nvPicPr>
          <p:cNvPr id="5" name="Picture 3">
            <a:extLst>
              <a:ext uri="{FF2B5EF4-FFF2-40B4-BE49-F238E27FC236}">
                <a16:creationId xmlns:a16="http://schemas.microsoft.com/office/drawing/2014/main" id="{37A79987-AB85-0EC4-7BBD-B240E3E73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266" y="4149969"/>
            <a:ext cx="5095700" cy="2445936"/>
          </a:xfrm>
          <a:prstGeom prst="rect">
            <a:avLst/>
          </a:prstGeom>
          <a:ln w="22225">
            <a:solidFill>
              <a:srgbClr val="439297"/>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328CD5EA-389E-B1BA-CCE9-45D7E50BDDA7}"/>
              </a:ext>
            </a:extLst>
          </p:cNvPr>
          <p:cNvSpPr/>
          <p:nvPr/>
        </p:nvSpPr>
        <p:spPr>
          <a:xfrm>
            <a:off x="3799951" y="3556191"/>
            <a:ext cx="3711192" cy="4073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9" name="Rectangle 8">
            <a:extLst>
              <a:ext uri="{FF2B5EF4-FFF2-40B4-BE49-F238E27FC236}">
                <a16:creationId xmlns:a16="http://schemas.microsoft.com/office/drawing/2014/main" id="{8632298E-2A7C-843F-3353-C53C72BDB6A4}"/>
              </a:ext>
            </a:extLst>
          </p:cNvPr>
          <p:cNvSpPr/>
          <p:nvPr/>
        </p:nvSpPr>
        <p:spPr>
          <a:xfrm>
            <a:off x="10543830" y="6114324"/>
            <a:ext cx="587920" cy="31346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62280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2CB9D-6879-17B5-4EC2-D315ABEC8E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B7F07D-92D2-1026-8257-6D27C56C006C}"/>
              </a:ext>
            </a:extLst>
          </p:cNvPr>
          <p:cNvSpPr>
            <a:spLocks noGrp="1"/>
          </p:cNvSpPr>
          <p:nvPr>
            <p:ph type="title"/>
          </p:nvPr>
        </p:nvSpPr>
        <p:spPr/>
        <p:txBody>
          <a:bodyPr/>
          <a:lstStyle/>
          <a:p>
            <a:r>
              <a:rPr lang="en-US" dirty="0"/>
              <a:t>View Files</a:t>
            </a:r>
          </a:p>
        </p:txBody>
      </p:sp>
      <p:sp>
        <p:nvSpPr>
          <p:cNvPr id="6" name="Content Placeholder 5">
            <a:extLst>
              <a:ext uri="{FF2B5EF4-FFF2-40B4-BE49-F238E27FC236}">
                <a16:creationId xmlns:a16="http://schemas.microsoft.com/office/drawing/2014/main" id="{BB8B6DC2-6D00-02B7-6392-443A8DFCC709}"/>
              </a:ext>
            </a:extLst>
          </p:cNvPr>
          <p:cNvSpPr>
            <a:spLocks noGrp="1"/>
          </p:cNvSpPr>
          <p:nvPr>
            <p:ph idx="1"/>
          </p:nvPr>
        </p:nvSpPr>
        <p:spPr>
          <a:xfrm>
            <a:off x="419100" y="1371600"/>
            <a:ext cx="10163175" cy="457021"/>
          </a:xfrm>
        </p:spPr>
        <p:txBody>
          <a:bodyPr/>
          <a:lstStyle/>
          <a:p>
            <a:pPr lvl="1"/>
            <a:r>
              <a:rPr lang="en-US" dirty="0"/>
              <a:t>To view a file, double click on the file or select the file and right click &gt; Open (Read Only).</a:t>
            </a:r>
          </a:p>
          <a:p>
            <a:pPr lvl="3"/>
            <a:endParaRPr lang="en-US" dirty="0"/>
          </a:p>
        </p:txBody>
      </p:sp>
      <p:sp>
        <p:nvSpPr>
          <p:cNvPr id="7" name="Slide Number Placeholder 6">
            <a:extLst>
              <a:ext uri="{FF2B5EF4-FFF2-40B4-BE49-F238E27FC236}">
                <a16:creationId xmlns:a16="http://schemas.microsoft.com/office/drawing/2014/main" id="{384166D1-09CA-0939-7A51-68321C9EA30C}"/>
              </a:ext>
            </a:extLst>
          </p:cNvPr>
          <p:cNvSpPr>
            <a:spLocks noGrp="1"/>
          </p:cNvSpPr>
          <p:nvPr>
            <p:ph type="sldNum" sz="quarter" idx="12"/>
          </p:nvPr>
        </p:nvSpPr>
        <p:spPr/>
        <p:txBody>
          <a:bodyPr/>
          <a:lstStyle/>
          <a:p>
            <a:fld id="{7A7A97EF-C944-4447-B862-B593E9B4A0FF}" type="slidenum">
              <a:rPr lang="en-US" smtClean="0"/>
              <a:pPr/>
              <a:t>15</a:t>
            </a:fld>
            <a:endParaRPr lang="en-US" dirty="0"/>
          </a:p>
        </p:txBody>
      </p:sp>
      <p:pic>
        <p:nvPicPr>
          <p:cNvPr id="3" name="Picture 2">
            <a:extLst>
              <a:ext uri="{FF2B5EF4-FFF2-40B4-BE49-F238E27FC236}">
                <a16:creationId xmlns:a16="http://schemas.microsoft.com/office/drawing/2014/main" id="{5F85F067-CB53-AF1A-DE6B-8C167C64A18D}"/>
              </a:ext>
            </a:extLst>
          </p:cNvPr>
          <p:cNvPicPr>
            <a:picLocks noChangeAspect="1"/>
          </p:cNvPicPr>
          <p:nvPr/>
        </p:nvPicPr>
        <p:blipFill>
          <a:blip r:embed="rId2"/>
          <a:stretch>
            <a:fillRect/>
          </a:stretch>
        </p:blipFill>
        <p:spPr>
          <a:xfrm>
            <a:off x="419100" y="2190324"/>
            <a:ext cx="11056408" cy="3703249"/>
          </a:xfrm>
          <a:prstGeom prst="rect">
            <a:avLst/>
          </a:prstGeom>
          <a:ln w="22225">
            <a:solidFill>
              <a:srgbClr val="439297"/>
            </a:solidFill>
          </a:ln>
        </p:spPr>
      </p:pic>
      <p:sp>
        <p:nvSpPr>
          <p:cNvPr id="5" name="Rectangle 4">
            <a:extLst>
              <a:ext uri="{FF2B5EF4-FFF2-40B4-BE49-F238E27FC236}">
                <a16:creationId xmlns:a16="http://schemas.microsoft.com/office/drawing/2014/main" id="{F98718AD-F863-1C08-E9AE-80546470B38C}"/>
              </a:ext>
            </a:extLst>
          </p:cNvPr>
          <p:cNvSpPr/>
          <p:nvPr/>
        </p:nvSpPr>
        <p:spPr>
          <a:xfrm>
            <a:off x="6293972" y="4282759"/>
            <a:ext cx="1171953" cy="4073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223740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521C0-53AA-2EAC-95DA-D9EBA7BA6C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0A90A8-5A88-F43B-959E-D62CF308FCC4}"/>
              </a:ext>
            </a:extLst>
          </p:cNvPr>
          <p:cNvSpPr>
            <a:spLocks noGrp="1"/>
          </p:cNvSpPr>
          <p:nvPr>
            <p:ph type="title"/>
          </p:nvPr>
        </p:nvSpPr>
        <p:spPr/>
        <p:txBody>
          <a:bodyPr/>
          <a:lstStyle/>
          <a:p>
            <a:r>
              <a:rPr lang="en-US" dirty="0"/>
              <a:t>Check Out Files (Version Control)</a:t>
            </a:r>
          </a:p>
        </p:txBody>
      </p:sp>
      <p:sp>
        <p:nvSpPr>
          <p:cNvPr id="6" name="Content Placeholder 5">
            <a:extLst>
              <a:ext uri="{FF2B5EF4-FFF2-40B4-BE49-F238E27FC236}">
                <a16:creationId xmlns:a16="http://schemas.microsoft.com/office/drawing/2014/main" id="{600F3409-1223-D704-7947-F22A793D69EE}"/>
              </a:ext>
            </a:extLst>
          </p:cNvPr>
          <p:cNvSpPr>
            <a:spLocks noGrp="1"/>
          </p:cNvSpPr>
          <p:nvPr>
            <p:ph idx="1"/>
          </p:nvPr>
        </p:nvSpPr>
        <p:spPr>
          <a:xfrm>
            <a:off x="419100" y="1371600"/>
            <a:ext cx="10163175" cy="457021"/>
          </a:xfrm>
        </p:spPr>
        <p:txBody>
          <a:bodyPr/>
          <a:lstStyle/>
          <a:p>
            <a:pPr lvl="1"/>
            <a:r>
              <a:rPr lang="en-US" dirty="0"/>
              <a:t>To Check Out files, select one or more files, right click and select Check Out &gt; Folders / Files.  The file will show a key for you and a lock for all other users.</a:t>
            </a:r>
          </a:p>
          <a:p>
            <a:pPr lvl="3"/>
            <a:endParaRPr lang="en-US" dirty="0"/>
          </a:p>
        </p:txBody>
      </p:sp>
      <p:sp>
        <p:nvSpPr>
          <p:cNvPr id="7" name="Slide Number Placeholder 6">
            <a:extLst>
              <a:ext uri="{FF2B5EF4-FFF2-40B4-BE49-F238E27FC236}">
                <a16:creationId xmlns:a16="http://schemas.microsoft.com/office/drawing/2014/main" id="{11E71EF3-6779-D1D1-55D7-62FF32976293}"/>
              </a:ext>
            </a:extLst>
          </p:cNvPr>
          <p:cNvSpPr>
            <a:spLocks noGrp="1"/>
          </p:cNvSpPr>
          <p:nvPr>
            <p:ph type="sldNum" sz="quarter" idx="12"/>
          </p:nvPr>
        </p:nvSpPr>
        <p:spPr/>
        <p:txBody>
          <a:bodyPr/>
          <a:lstStyle/>
          <a:p>
            <a:fld id="{7A7A97EF-C944-4447-B862-B593E9B4A0FF}" type="slidenum">
              <a:rPr lang="en-US" smtClean="0"/>
              <a:pPr/>
              <a:t>16</a:t>
            </a:fld>
            <a:endParaRPr lang="en-US" dirty="0"/>
          </a:p>
        </p:txBody>
      </p:sp>
      <p:pic>
        <p:nvPicPr>
          <p:cNvPr id="13" name="Picture 12">
            <a:extLst>
              <a:ext uri="{FF2B5EF4-FFF2-40B4-BE49-F238E27FC236}">
                <a16:creationId xmlns:a16="http://schemas.microsoft.com/office/drawing/2014/main" id="{275362FD-0E87-E54E-9C6D-A4B93EF203F0}"/>
              </a:ext>
            </a:extLst>
          </p:cNvPr>
          <p:cNvPicPr>
            <a:picLocks noChangeAspect="1"/>
          </p:cNvPicPr>
          <p:nvPr/>
        </p:nvPicPr>
        <p:blipFill>
          <a:blip r:embed="rId2"/>
          <a:stretch>
            <a:fillRect/>
          </a:stretch>
        </p:blipFill>
        <p:spPr>
          <a:xfrm>
            <a:off x="800936" y="2057819"/>
            <a:ext cx="7346317" cy="2488386"/>
          </a:xfrm>
          <a:prstGeom prst="rect">
            <a:avLst/>
          </a:prstGeom>
          <a:ln w="22225">
            <a:solidFill>
              <a:srgbClr val="439297"/>
            </a:solidFill>
          </a:ln>
        </p:spPr>
      </p:pic>
      <p:pic>
        <p:nvPicPr>
          <p:cNvPr id="15" name="Picture 14">
            <a:extLst>
              <a:ext uri="{FF2B5EF4-FFF2-40B4-BE49-F238E27FC236}">
                <a16:creationId xmlns:a16="http://schemas.microsoft.com/office/drawing/2014/main" id="{ABCB7E5C-E034-9862-F4E9-700DDCE4D7AC}"/>
              </a:ext>
            </a:extLst>
          </p:cNvPr>
          <p:cNvPicPr>
            <a:picLocks noChangeAspect="1"/>
          </p:cNvPicPr>
          <p:nvPr/>
        </p:nvPicPr>
        <p:blipFill>
          <a:blip r:embed="rId3"/>
          <a:stretch>
            <a:fillRect/>
          </a:stretch>
        </p:blipFill>
        <p:spPr>
          <a:xfrm>
            <a:off x="5154804" y="4376466"/>
            <a:ext cx="6292238" cy="2219868"/>
          </a:xfrm>
          <a:prstGeom prst="rect">
            <a:avLst/>
          </a:prstGeom>
          <a:ln w="22225">
            <a:solidFill>
              <a:srgbClr val="439297"/>
            </a:solidFill>
          </a:ln>
        </p:spPr>
      </p:pic>
      <p:sp>
        <p:nvSpPr>
          <p:cNvPr id="16" name="Rectangle 15">
            <a:extLst>
              <a:ext uri="{FF2B5EF4-FFF2-40B4-BE49-F238E27FC236}">
                <a16:creationId xmlns:a16="http://schemas.microsoft.com/office/drawing/2014/main" id="{6A5AD6EF-D91D-D8BD-5533-A5FFAC288AF7}"/>
              </a:ext>
            </a:extLst>
          </p:cNvPr>
          <p:cNvSpPr/>
          <p:nvPr/>
        </p:nvSpPr>
        <p:spPr>
          <a:xfrm>
            <a:off x="4123528" y="3406040"/>
            <a:ext cx="3608678" cy="4073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7" name="Rectangle 16">
            <a:extLst>
              <a:ext uri="{FF2B5EF4-FFF2-40B4-BE49-F238E27FC236}">
                <a16:creationId xmlns:a16="http://schemas.microsoft.com/office/drawing/2014/main" id="{EA681B1B-94CF-6931-0104-DC41E8DED26B}"/>
              </a:ext>
            </a:extLst>
          </p:cNvPr>
          <p:cNvSpPr/>
          <p:nvPr/>
        </p:nvSpPr>
        <p:spPr>
          <a:xfrm>
            <a:off x="6349238" y="5106389"/>
            <a:ext cx="1729637" cy="621513"/>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112430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2D8FE-8B63-EFD3-13FE-9B3A736CD63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94B4B0C-41E4-FF23-3463-4D8C284943D9}"/>
              </a:ext>
            </a:extLst>
          </p:cNvPr>
          <p:cNvPicPr>
            <a:picLocks noChangeAspect="1"/>
          </p:cNvPicPr>
          <p:nvPr/>
        </p:nvPicPr>
        <p:blipFill>
          <a:blip r:embed="rId2"/>
          <a:stretch>
            <a:fillRect/>
          </a:stretch>
        </p:blipFill>
        <p:spPr>
          <a:xfrm>
            <a:off x="2577698" y="3624613"/>
            <a:ext cx="4848389" cy="3014566"/>
          </a:xfrm>
          <a:prstGeom prst="rect">
            <a:avLst/>
          </a:prstGeom>
          <a:ln w="22225">
            <a:solidFill>
              <a:srgbClr val="439297"/>
            </a:solidFill>
          </a:ln>
        </p:spPr>
      </p:pic>
      <p:sp>
        <p:nvSpPr>
          <p:cNvPr id="4" name="Title 3">
            <a:extLst>
              <a:ext uri="{FF2B5EF4-FFF2-40B4-BE49-F238E27FC236}">
                <a16:creationId xmlns:a16="http://schemas.microsoft.com/office/drawing/2014/main" id="{E82E14D5-0E50-A6A7-76F2-341A07EB647D}"/>
              </a:ext>
            </a:extLst>
          </p:cNvPr>
          <p:cNvSpPr>
            <a:spLocks noGrp="1"/>
          </p:cNvSpPr>
          <p:nvPr>
            <p:ph type="title"/>
          </p:nvPr>
        </p:nvSpPr>
        <p:spPr/>
        <p:txBody>
          <a:bodyPr/>
          <a:lstStyle/>
          <a:p>
            <a:r>
              <a:rPr lang="en-US" dirty="0"/>
              <a:t>Check In Files (Version Control)</a:t>
            </a:r>
          </a:p>
        </p:txBody>
      </p:sp>
      <p:sp>
        <p:nvSpPr>
          <p:cNvPr id="6" name="Content Placeholder 5">
            <a:extLst>
              <a:ext uri="{FF2B5EF4-FFF2-40B4-BE49-F238E27FC236}">
                <a16:creationId xmlns:a16="http://schemas.microsoft.com/office/drawing/2014/main" id="{E5E464FB-9957-EE4E-EA81-313FC6FAC586}"/>
              </a:ext>
            </a:extLst>
          </p:cNvPr>
          <p:cNvSpPr>
            <a:spLocks noGrp="1"/>
          </p:cNvSpPr>
          <p:nvPr>
            <p:ph idx="1"/>
          </p:nvPr>
        </p:nvSpPr>
        <p:spPr>
          <a:xfrm>
            <a:off x="390652" y="1059674"/>
            <a:ext cx="10163175" cy="457021"/>
          </a:xfrm>
        </p:spPr>
        <p:txBody>
          <a:bodyPr/>
          <a:lstStyle/>
          <a:p>
            <a:pPr lvl="1"/>
            <a:r>
              <a:rPr lang="en-US" dirty="0"/>
              <a:t>To Check In a file that you checked out and edited on your computer, right click and select Check In &gt; Folders / Files.  Add the files properties as needed and click OK.  The version will be placed on top of the original file.</a:t>
            </a:r>
          </a:p>
          <a:p>
            <a:pPr lvl="3"/>
            <a:endParaRPr lang="en-US" dirty="0"/>
          </a:p>
        </p:txBody>
      </p:sp>
      <p:sp>
        <p:nvSpPr>
          <p:cNvPr id="7" name="Slide Number Placeholder 6">
            <a:extLst>
              <a:ext uri="{FF2B5EF4-FFF2-40B4-BE49-F238E27FC236}">
                <a16:creationId xmlns:a16="http://schemas.microsoft.com/office/drawing/2014/main" id="{AA418F6A-285E-AF07-4EB9-54BBED26B35D}"/>
              </a:ext>
            </a:extLst>
          </p:cNvPr>
          <p:cNvSpPr>
            <a:spLocks noGrp="1"/>
          </p:cNvSpPr>
          <p:nvPr>
            <p:ph type="sldNum" sz="quarter" idx="12"/>
          </p:nvPr>
        </p:nvSpPr>
        <p:spPr/>
        <p:txBody>
          <a:bodyPr/>
          <a:lstStyle/>
          <a:p>
            <a:fld id="{7A7A97EF-C944-4447-B862-B593E9B4A0FF}" type="slidenum">
              <a:rPr lang="en-US" smtClean="0"/>
              <a:pPr/>
              <a:t>17</a:t>
            </a:fld>
            <a:endParaRPr lang="en-US" dirty="0"/>
          </a:p>
        </p:txBody>
      </p:sp>
      <p:pic>
        <p:nvPicPr>
          <p:cNvPr id="3" name="Picture 2">
            <a:extLst>
              <a:ext uri="{FF2B5EF4-FFF2-40B4-BE49-F238E27FC236}">
                <a16:creationId xmlns:a16="http://schemas.microsoft.com/office/drawing/2014/main" id="{6279E1CD-7E0D-FAE1-1D6C-3E717F8366F4}"/>
              </a:ext>
            </a:extLst>
          </p:cNvPr>
          <p:cNvPicPr>
            <a:picLocks noChangeAspect="1"/>
          </p:cNvPicPr>
          <p:nvPr/>
        </p:nvPicPr>
        <p:blipFill>
          <a:blip r:embed="rId3"/>
          <a:stretch>
            <a:fillRect/>
          </a:stretch>
        </p:blipFill>
        <p:spPr>
          <a:xfrm>
            <a:off x="1777692" y="1977604"/>
            <a:ext cx="6269971" cy="1543803"/>
          </a:xfrm>
          <a:prstGeom prst="rect">
            <a:avLst/>
          </a:prstGeom>
          <a:ln w="22225">
            <a:solidFill>
              <a:srgbClr val="439297"/>
            </a:solidFill>
          </a:ln>
        </p:spPr>
      </p:pic>
      <p:sp>
        <p:nvSpPr>
          <p:cNvPr id="9" name="Rectangle 8">
            <a:extLst>
              <a:ext uri="{FF2B5EF4-FFF2-40B4-BE49-F238E27FC236}">
                <a16:creationId xmlns:a16="http://schemas.microsoft.com/office/drawing/2014/main" id="{0CE54C24-4475-E4F9-5DE2-15ABD00B3C0E}"/>
              </a:ext>
            </a:extLst>
          </p:cNvPr>
          <p:cNvSpPr/>
          <p:nvPr/>
        </p:nvSpPr>
        <p:spPr>
          <a:xfrm>
            <a:off x="5001893" y="2962963"/>
            <a:ext cx="3005777" cy="4073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0" name="Rectangle 9">
            <a:extLst>
              <a:ext uri="{FF2B5EF4-FFF2-40B4-BE49-F238E27FC236}">
                <a16:creationId xmlns:a16="http://schemas.microsoft.com/office/drawing/2014/main" id="{81860539-BA3C-8E5B-9428-A20CC199E0AA}"/>
              </a:ext>
            </a:extLst>
          </p:cNvPr>
          <p:cNvSpPr/>
          <p:nvPr/>
        </p:nvSpPr>
        <p:spPr>
          <a:xfrm>
            <a:off x="7018711" y="6336645"/>
            <a:ext cx="433753" cy="407378"/>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187509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D76F-6698-6323-EE65-FD8C1912B5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6E3C6D-8A69-BA3C-1495-3D9EE496A985}"/>
              </a:ext>
            </a:extLst>
          </p:cNvPr>
          <p:cNvSpPr>
            <a:spLocks noGrp="1"/>
          </p:cNvSpPr>
          <p:nvPr>
            <p:ph type="title"/>
          </p:nvPr>
        </p:nvSpPr>
        <p:spPr/>
        <p:txBody>
          <a:bodyPr/>
          <a:lstStyle/>
          <a:p>
            <a:r>
              <a:rPr lang="en-US" dirty="0"/>
              <a:t>Check In Files (Version Control)</a:t>
            </a:r>
          </a:p>
        </p:txBody>
      </p:sp>
      <p:sp>
        <p:nvSpPr>
          <p:cNvPr id="6" name="Content Placeholder 5">
            <a:extLst>
              <a:ext uri="{FF2B5EF4-FFF2-40B4-BE49-F238E27FC236}">
                <a16:creationId xmlns:a16="http://schemas.microsoft.com/office/drawing/2014/main" id="{D3F190BA-96BA-FFE9-DEB0-949890B4AC8B}"/>
              </a:ext>
            </a:extLst>
          </p:cNvPr>
          <p:cNvSpPr>
            <a:spLocks noGrp="1"/>
          </p:cNvSpPr>
          <p:nvPr>
            <p:ph idx="1"/>
          </p:nvPr>
        </p:nvSpPr>
        <p:spPr>
          <a:xfrm>
            <a:off x="419100" y="1141825"/>
            <a:ext cx="10163175" cy="1096462"/>
          </a:xfrm>
        </p:spPr>
        <p:txBody>
          <a:bodyPr/>
          <a:lstStyle/>
          <a:p>
            <a:pPr lvl="1"/>
            <a:r>
              <a:rPr lang="en-US" dirty="0"/>
              <a:t>To Check In a file from a file you have saved on your computer (from another source), right click and select Check In &gt; Folders / Files.  Add the files properties as needed and click Show options.  Click Browse in the Check in from a file field and select the saved file from your computer.  The version will be placed on top of the original file.</a:t>
            </a:r>
          </a:p>
        </p:txBody>
      </p:sp>
      <p:sp>
        <p:nvSpPr>
          <p:cNvPr id="7" name="Slide Number Placeholder 6">
            <a:extLst>
              <a:ext uri="{FF2B5EF4-FFF2-40B4-BE49-F238E27FC236}">
                <a16:creationId xmlns:a16="http://schemas.microsoft.com/office/drawing/2014/main" id="{8B386E5F-0269-1338-8CDC-F61AFCD8C1EB}"/>
              </a:ext>
            </a:extLst>
          </p:cNvPr>
          <p:cNvSpPr>
            <a:spLocks noGrp="1"/>
          </p:cNvSpPr>
          <p:nvPr>
            <p:ph type="sldNum" sz="quarter" idx="12"/>
          </p:nvPr>
        </p:nvSpPr>
        <p:spPr/>
        <p:txBody>
          <a:bodyPr/>
          <a:lstStyle/>
          <a:p>
            <a:fld id="{7A7A97EF-C944-4447-B862-B593E9B4A0FF}" type="slidenum">
              <a:rPr lang="en-US" smtClean="0"/>
              <a:pPr/>
              <a:t>18</a:t>
            </a:fld>
            <a:endParaRPr lang="en-US" dirty="0"/>
          </a:p>
        </p:txBody>
      </p:sp>
      <p:pic>
        <p:nvPicPr>
          <p:cNvPr id="2" name="Picture 1">
            <a:extLst>
              <a:ext uri="{FF2B5EF4-FFF2-40B4-BE49-F238E27FC236}">
                <a16:creationId xmlns:a16="http://schemas.microsoft.com/office/drawing/2014/main" id="{CBEE8319-0B41-7B59-9CE0-3D93ED513965}"/>
              </a:ext>
            </a:extLst>
          </p:cNvPr>
          <p:cNvPicPr>
            <a:picLocks noChangeAspect="1"/>
          </p:cNvPicPr>
          <p:nvPr/>
        </p:nvPicPr>
        <p:blipFill>
          <a:blip r:embed="rId2"/>
          <a:stretch>
            <a:fillRect/>
          </a:stretch>
        </p:blipFill>
        <p:spPr>
          <a:xfrm>
            <a:off x="597877" y="2437803"/>
            <a:ext cx="5379672" cy="1324592"/>
          </a:xfrm>
          <a:prstGeom prst="rect">
            <a:avLst/>
          </a:prstGeom>
          <a:ln w="22225">
            <a:solidFill>
              <a:srgbClr val="439297"/>
            </a:solidFill>
          </a:ln>
        </p:spPr>
      </p:pic>
      <p:sp>
        <p:nvSpPr>
          <p:cNvPr id="3" name="Rectangle 2">
            <a:extLst>
              <a:ext uri="{FF2B5EF4-FFF2-40B4-BE49-F238E27FC236}">
                <a16:creationId xmlns:a16="http://schemas.microsoft.com/office/drawing/2014/main" id="{FFF8D1B7-271E-B165-85F6-6C1EE8157519}"/>
              </a:ext>
            </a:extLst>
          </p:cNvPr>
          <p:cNvSpPr/>
          <p:nvPr/>
        </p:nvSpPr>
        <p:spPr>
          <a:xfrm>
            <a:off x="3358582" y="3290679"/>
            <a:ext cx="2578974" cy="32065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pic>
        <p:nvPicPr>
          <p:cNvPr id="5" name="Picture 4">
            <a:extLst>
              <a:ext uri="{FF2B5EF4-FFF2-40B4-BE49-F238E27FC236}">
                <a16:creationId xmlns:a16="http://schemas.microsoft.com/office/drawing/2014/main" id="{C80F0B23-0C66-11FF-1EE1-E55B535E5F80}"/>
              </a:ext>
            </a:extLst>
          </p:cNvPr>
          <p:cNvPicPr>
            <a:picLocks noChangeAspect="1"/>
          </p:cNvPicPr>
          <p:nvPr/>
        </p:nvPicPr>
        <p:blipFill>
          <a:blip r:embed="rId3"/>
          <a:stretch>
            <a:fillRect/>
          </a:stretch>
        </p:blipFill>
        <p:spPr>
          <a:xfrm>
            <a:off x="6476163" y="2389353"/>
            <a:ext cx="4848389" cy="3014566"/>
          </a:xfrm>
          <a:prstGeom prst="rect">
            <a:avLst/>
          </a:prstGeom>
          <a:ln w="22225">
            <a:solidFill>
              <a:srgbClr val="439297"/>
            </a:solidFill>
          </a:ln>
        </p:spPr>
      </p:pic>
      <p:sp>
        <p:nvSpPr>
          <p:cNvPr id="8" name="Rectangle 7">
            <a:extLst>
              <a:ext uri="{FF2B5EF4-FFF2-40B4-BE49-F238E27FC236}">
                <a16:creationId xmlns:a16="http://schemas.microsoft.com/office/drawing/2014/main" id="{5B59C6EE-2398-8980-6C32-495DCE617731}"/>
              </a:ext>
            </a:extLst>
          </p:cNvPr>
          <p:cNvSpPr/>
          <p:nvPr/>
        </p:nvSpPr>
        <p:spPr>
          <a:xfrm>
            <a:off x="6812782" y="3835741"/>
            <a:ext cx="1161240" cy="32065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pic>
        <p:nvPicPr>
          <p:cNvPr id="10" name="Picture 9">
            <a:extLst>
              <a:ext uri="{FF2B5EF4-FFF2-40B4-BE49-F238E27FC236}">
                <a16:creationId xmlns:a16="http://schemas.microsoft.com/office/drawing/2014/main" id="{E49536E8-A4B0-EF23-C5E4-224A7FC40831}"/>
              </a:ext>
            </a:extLst>
          </p:cNvPr>
          <p:cNvPicPr>
            <a:picLocks noChangeAspect="1"/>
          </p:cNvPicPr>
          <p:nvPr/>
        </p:nvPicPr>
        <p:blipFill>
          <a:blip r:embed="rId4"/>
          <a:stretch>
            <a:fillRect/>
          </a:stretch>
        </p:blipFill>
        <p:spPr>
          <a:xfrm>
            <a:off x="1291212" y="4380325"/>
            <a:ext cx="6234477" cy="2126171"/>
          </a:xfrm>
          <a:prstGeom prst="rect">
            <a:avLst/>
          </a:prstGeom>
          <a:ln w="22225">
            <a:solidFill>
              <a:srgbClr val="439297"/>
            </a:solidFill>
          </a:ln>
        </p:spPr>
      </p:pic>
      <p:sp>
        <p:nvSpPr>
          <p:cNvPr id="11" name="Rectangle 10">
            <a:extLst>
              <a:ext uri="{FF2B5EF4-FFF2-40B4-BE49-F238E27FC236}">
                <a16:creationId xmlns:a16="http://schemas.microsoft.com/office/drawing/2014/main" id="{21AB1C63-2E87-9F63-3939-902F4B6CF247}"/>
              </a:ext>
            </a:extLst>
          </p:cNvPr>
          <p:cNvSpPr/>
          <p:nvPr/>
        </p:nvSpPr>
        <p:spPr>
          <a:xfrm>
            <a:off x="1291212" y="4941473"/>
            <a:ext cx="2578974" cy="32065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2" name="Rectangle 11">
            <a:extLst>
              <a:ext uri="{FF2B5EF4-FFF2-40B4-BE49-F238E27FC236}">
                <a16:creationId xmlns:a16="http://schemas.microsoft.com/office/drawing/2014/main" id="{1939F83B-9942-86F2-0E21-91E745D8FC80}"/>
              </a:ext>
            </a:extLst>
          </p:cNvPr>
          <p:cNvSpPr/>
          <p:nvPr/>
        </p:nvSpPr>
        <p:spPr>
          <a:xfrm>
            <a:off x="7043894" y="6257929"/>
            <a:ext cx="481795" cy="320650"/>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156038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A386-DBEA-3DBE-2E4B-A15C5C702C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D96385-1D8A-C791-9FDF-B754904FA707}"/>
              </a:ext>
            </a:extLst>
          </p:cNvPr>
          <p:cNvSpPr>
            <a:spLocks noGrp="1"/>
          </p:cNvSpPr>
          <p:nvPr>
            <p:ph type="title"/>
          </p:nvPr>
        </p:nvSpPr>
        <p:spPr/>
        <p:txBody>
          <a:bodyPr/>
          <a:lstStyle/>
          <a:p>
            <a:r>
              <a:rPr lang="en-US" dirty="0"/>
              <a:t>View Versions</a:t>
            </a:r>
          </a:p>
        </p:txBody>
      </p:sp>
      <p:sp>
        <p:nvSpPr>
          <p:cNvPr id="6" name="Content Placeholder 5">
            <a:extLst>
              <a:ext uri="{FF2B5EF4-FFF2-40B4-BE49-F238E27FC236}">
                <a16:creationId xmlns:a16="http://schemas.microsoft.com/office/drawing/2014/main" id="{DF167DD3-1CB3-FA3E-8031-3C77AE62CE6A}"/>
              </a:ext>
            </a:extLst>
          </p:cNvPr>
          <p:cNvSpPr>
            <a:spLocks noGrp="1"/>
          </p:cNvSpPr>
          <p:nvPr>
            <p:ph idx="1"/>
          </p:nvPr>
        </p:nvSpPr>
        <p:spPr>
          <a:xfrm>
            <a:off x="419100" y="1035748"/>
            <a:ext cx="10163175" cy="457021"/>
          </a:xfrm>
        </p:spPr>
        <p:txBody>
          <a:bodyPr/>
          <a:lstStyle/>
          <a:p>
            <a:pPr lvl="1"/>
            <a:r>
              <a:rPr lang="en-US" dirty="0"/>
              <a:t>To view versions of a file, right click on the file and select View &gt; Versions.  All previous imported versions of the file will be listed.  To view any version, right click and select Open (Read Only).</a:t>
            </a:r>
          </a:p>
        </p:txBody>
      </p:sp>
      <p:sp>
        <p:nvSpPr>
          <p:cNvPr id="7" name="Slide Number Placeholder 6">
            <a:extLst>
              <a:ext uri="{FF2B5EF4-FFF2-40B4-BE49-F238E27FC236}">
                <a16:creationId xmlns:a16="http://schemas.microsoft.com/office/drawing/2014/main" id="{D6C3DD06-E7A5-B4C1-F023-86B4A182CD02}"/>
              </a:ext>
            </a:extLst>
          </p:cNvPr>
          <p:cNvSpPr>
            <a:spLocks noGrp="1"/>
          </p:cNvSpPr>
          <p:nvPr>
            <p:ph type="sldNum" sz="quarter" idx="12"/>
          </p:nvPr>
        </p:nvSpPr>
        <p:spPr/>
        <p:txBody>
          <a:bodyPr/>
          <a:lstStyle/>
          <a:p>
            <a:fld id="{7A7A97EF-C944-4447-B862-B593E9B4A0FF}" type="slidenum">
              <a:rPr lang="en-US" smtClean="0"/>
              <a:pPr/>
              <a:t>19</a:t>
            </a:fld>
            <a:endParaRPr lang="en-US" dirty="0"/>
          </a:p>
        </p:txBody>
      </p:sp>
      <p:pic>
        <p:nvPicPr>
          <p:cNvPr id="8" name="Picture 7">
            <a:extLst>
              <a:ext uri="{FF2B5EF4-FFF2-40B4-BE49-F238E27FC236}">
                <a16:creationId xmlns:a16="http://schemas.microsoft.com/office/drawing/2014/main" id="{469F2FC6-E76C-4D42-68B3-8B938573330F}"/>
              </a:ext>
            </a:extLst>
          </p:cNvPr>
          <p:cNvPicPr>
            <a:picLocks noChangeAspect="1"/>
          </p:cNvPicPr>
          <p:nvPr/>
        </p:nvPicPr>
        <p:blipFill>
          <a:blip r:embed="rId2"/>
          <a:stretch>
            <a:fillRect/>
          </a:stretch>
        </p:blipFill>
        <p:spPr>
          <a:xfrm>
            <a:off x="698360" y="1918181"/>
            <a:ext cx="5736610" cy="2930150"/>
          </a:xfrm>
          <a:prstGeom prst="rect">
            <a:avLst/>
          </a:prstGeom>
          <a:ln w="22225">
            <a:solidFill>
              <a:srgbClr val="439297"/>
            </a:solidFill>
          </a:ln>
        </p:spPr>
      </p:pic>
      <p:sp>
        <p:nvSpPr>
          <p:cNvPr id="9" name="Rectangle 8">
            <a:extLst>
              <a:ext uri="{FF2B5EF4-FFF2-40B4-BE49-F238E27FC236}">
                <a16:creationId xmlns:a16="http://schemas.microsoft.com/office/drawing/2014/main" id="{D7098AC9-842E-3A0B-EE4B-B3D33F27A1E2}"/>
              </a:ext>
            </a:extLst>
          </p:cNvPr>
          <p:cNvSpPr/>
          <p:nvPr/>
        </p:nvSpPr>
        <p:spPr>
          <a:xfrm>
            <a:off x="3665968" y="4377348"/>
            <a:ext cx="2433382" cy="251927"/>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pic>
        <p:nvPicPr>
          <p:cNvPr id="13" name="Picture 12">
            <a:extLst>
              <a:ext uri="{FF2B5EF4-FFF2-40B4-BE49-F238E27FC236}">
                <a16:creationId xmlns:a16="http://schemas.microsoft.com/office/drawing/2014/main" id="{F8BAC981-F205-C204-2692-49EEDF65E8D3}"/>
              </a:ext>
            </a:extLst>
          </p:cNvPr>
          <p:cNvPicPr>
            <a:picLocks noChangeAspect="1"/>
          </p:cNvPicPr>
          <p:nvPr/>
        </p:nvPicPr>
        <p:blipFill>
          <a:blip r:embed="rId3"/>
          <a:stretch>
            <a:fillRect/>
          </a:stretch>
        </p:blipFill>
        <p:spPr>
          <a:xfrm>
            <a:off x="6254762" y="3562726"/>
            <a:ext cx="5011014" cy="2930150"/>
          </a:xfrm>
          <a:prstGeom prst="rect">
            <a:avLst/>
          </a:prstGeom>
          <a:ln w="22225">
            <a:solidFill>
              <a:srgbClr val="439297"/>
            </a:solidFill>
          </a:ln>
        </p:spPr>
      </p:pic>
      <p:sp>
        <p:nvSpPr>
          <p:cNvPr id="14" name="Rectangle 13">
            <a:extLst>
              <a:ext uri="{FF2B5EF4-FFF2-40B4-BE49-F238E27FC236}">
                <a16:creationId xmlns:a16="http://schemas.microsoft.com/office/drawing/2014/main" id="{D597418B-BDFB-0107-0F22-5D9DA18E3459}"/>
              </a:ext>
            </a:extLst>
          </p:cNvPr>
          <p:cNvSpPr/>
          <p:nvPr/>
        </p:nvSpPr>
        <p:spPr>
          <a:xfrm>
            <a:off x="8932983" y="4475722"/>
            <a:ext cx="1473759" cy="251927"/>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21383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Login</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t>Link:  </a:t>
            </a:r>
            <a:r>
              <a:rPr lang="en-US" dirty="0">
                <a:hlinkClick r:id="rId2"/>
              </a:rPr>
              <a:t>https://collaborationspace.ge-energy.com/pweccollab/</a:t>
            </a:r>
            <a:r>
              <a:rPr lang="en-US" dirty="0"/>
              <a:t>.  Enter SSO and Password, click Log In &amp; Remember Me.  Nuclear will be pre-populated in the Repository drop down.  Click Login.</a:t>
            </a:r>
          </a:p>
          <a:p>
            <a:pPr lvl="3"/>
            <a:endParaRPr 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pic>
        <p:nvPicPr>
          <p:cNvPr id="3" name="Picture 2">
            <a:extLst>
              <a:ext uri="{FF2B5EF4-FFF2-40B4-BE49-F238E27FC236}">
                <a16:creationId xmlns:a16="http://schemas.microsoft.com/office/drawing/2014/main" id="{99F99ACB-2E6F-BCA2-D187-13226796E963}"/>
              </a:ext>
            </a:extLst>
          </p:cNvPr>
          <p:cNvPicPr>
            <a:picLocks noChangeAspect="1"/>
          </p:cNvPicPr>
          <p:nvPr/>
        </p:nvPicPr>
        <p:blipFill>
          <a:blip r:embed="rId3"/>
          <a:stretch>
            <a:fillRect/>
          </a:stretch>
        </p:blipFill>
        <p:spPr>
          <a:xfrm>
            <a:off x="1944356" y="2880142"/>
            <a:ext cx="3806197" cy="3608390"/>
          </a:xfrm>
          <a:prstGeom prst="rect">
            <a:avLst/>
          </a:prstGeom>
          <a:ln w="22225">
            <a:solidFill>
              <a:srgbClr val="439297"/>
            </a:solidFill>
          </a:ln>
        </p:spPr>
      </p:pic>
      <p:pic>
        <p:nvPicPr>
          <p:cNvPr id="8" name="Picture 7">
            <a:extLst>
              <a:ext uri="{FF2B5EF4-FFF2-40B4-BE49-F238E27FC236}">
                <a16:creationId xmlns:a16="http://schemas.microsoft.com/office/drawing/2014/main" id="{EB8825E6-0596-8258-87D7-6F95A3EC3670}"/>
              </a:ext>
            </a:extLst>
          </p:cNvPr>
          <p:cNvPicPr>
            <a:picLocks noChangeAspect="1"/>
          </p:cNvPicPr>
          <p:nvPr/>
        </p:nvPicPr>
        <p:blipFill>
          <a:blip r:embed="rId4"/>
          <a:stretch>
            <a:fillRect/>
          </a:stretch>
        </p:blipFill>
        <p:spPr>
          <a:xfrm>
            <a:off x="6546326" y="3493522"/>
            <a:ext cx="3219155" cy="2096120"/>
          </a:xfrm>
          <a:prstGeom prst="rect">
            <a:avLst/>
          </a:prstGeom>
          <a:ln w="22225">
            <a:solidFill>
              <a:srgbClr val="439297"/>
            </a:solidFill>
          </a:ln>
        </p:spPr>
      </p:pic>
    </p:spTree>
    <p:extLst>
      <p:ext uri="{BB962C8B-B14F-4D97-AF65-F5344CB8AC3E}">
        <p14:creationId xmlns:p14="http://schemas.microsoft.com/office/powerpoint/2010/main" val="195258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D4389-B5F4-6251-1EF0-DFE34E24D7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493419-9060-DB86-5919-CB19CA18D3EC}"/>
              </a:ext>
            </a:extLst>
          </p:cNvPr>
          <p:cNvSpPr>
            <a:spLocks noGrp="1"/>
          </p:cNvSpPr>
          <p:nvPr>
            <p:ph type="title"/>
          </p:nvPr>
        </p:nvSpPr>
        <p:spPr/>
        <p:txBody>
          <a:bodyPr/>
          <a:lstStyle/>
          <a:p>
            <a:r>
              <a:rPr lang="en-US" dirty="0"/>
              <a:t>View File History</a:t>
            </a:r>
          </a:p>
        </p:txBody>
      </p:sp>
      <p:sp>
        <p:nvSpPr>
          <p:cNvPr id="6" name="Content Placeholder 5">
            <a:extLst>
              <a:ext uri="{FF2B5EF4-FFF2-40B4-BE49-F238E27FC236}">
                <a16:creationId xmlns:a16="http://schemas.microsoft.com/office/drawing/2014/main" id="{6AFFE9D4-B380-32E5-5FD2-55C5EDAABBCC}"/>
              </a:ext>
            </a:extLst>
          </p:cNvPr>
          <p:cNvSpPr>
            <a:spLocks noGrp="1"/>
          </p:cNvSpPr>
          <p:nvPr>
            <p:ph idx="1"/>
          </p:nvPr>
        </p:nvSpPr>
        <p:spPr>
          <a:xfrm>
            <a:off x="419100" y="1102317"/>
            <a:ext cx="10163175" cy="457021"/>
          </a:xfrm>
        </p:spPr>
        <p:txBody>
          <a:bodyPr/>
          <a:lstStyle/>
          <a:p>
            <a:pPr lvl="1"/>
            <a:r>
              <a:rPr lang="en-US" dirty="0"/>
              <a:t>To view the file history, right click on the file and select Properties then click the History tab.  A list of all activities on the file will be displayed with the Event, User and Date/Time.  The latest version will be displayed; other versions can be selected from the drop-down box.</a:t>
            </a:r>
          </a:p>
          <a:p>
            <a:pPr lvl="3"/>
            <a:endParaRPr lang="en-US" dirty="0"/>
          </a:p>
        </p:txBody>
      </p:sp>
      <p:sp>
        <p:nvSpPr>
          <p:cNvPr id="7" name="Slide Number Placeholder 6">
            <a:extLst>
              <a:ext uri="{FF2B5EF4-FFF2-40B4-BE49-F238E27FC236}">
                <a16:creationId xmlns:a16="http://schemas.microsoft.com/office/drawing/2014/main" id="{C6C6BE48-9E30-460F-5A71-9C9FC6586BEA}"/>
              </a:ext>
            </a:extLst>
          </p:cNvPr>
          <p:cNvSpPr>
            <a:spLocks noGrp="1"/>
          </p:cNvSpPr>
          <p:nvPr>
            <p:ph type="sldNum" sz="quarter" idx="12"/>
          </p:nvPr>
        </p:nvSpPr>
        <p:spPr/>
        <p:txBody>
          <a:bodyPr/>
          <a:lstStyle/>
          <a:p>
            <a:fld id="{7A7A97EF-C944-4447-B862-B593E9B4A0FF}" type="slidenum">
              <a:rPr lang="en-US" smtClean="0"/>
              <a:pPr/>
              <a:t>20</a:t>
            </a:fld>
            <a:endParaRPr lang="en-US" dirty="0"/>
          </a:p>
        </p:txBody>
      </p:sp>
      <p:pic>
        <p:nvPicPr>
          <p:cNvPr id="3" name="Picture 2">
            <a:extLst>
              <a:ext uri="{FF2B5EF4-FFF2-40B4-BE49-F238E27FC236}">
                <a16:creationId xmlns:a16="http://schemas.microsoft.com/office/drawing/2014/main" id="{CCA6CB1C-2C9E-37D2-E6BF-C3D65B85D97F}"/>
              </a:ext>
            </a:extLst>
          </p:cNvPr>
          <p:cNvPicPr>
            <a:picLocks noChangeAspect="1"/>
          </p:cNvPicPr>
          <p:nvPr/>
        </p:nvPicPr>
        <p:blipFill>
          <a:blip r:embed="rId2"/>
          <a:stretch>
            <a:fillRect/>
          </a:stretch>
        </p:blipFill>
        <p:spPr>
          <a:xfrm>
            <a:off x="564801" y="2188448"/>
            <a:ext cx="5519579" cy="2206403"/>
          </a:xfrm>
          <a:prstGeom prst="rect">
            <a:avLst/>
          </a:prstGeom>
          <a:ln w="22225">
            <a:solidFill>
              <a:srgbClr val="439297"/>
            </a:solidFill>
          </a:ln>
        </p:spPr>
      </p:pic>
      <p:pic>
        <p:nvPicPr>
          <p:cNvPr id="8" name="Picture 7">
            <a:extLst>
              <a:ext uri="{FF2B5EF4-FFF2-40B4-BE49-F238E27FC236}">
                <a16:creationId xmlns:a16="http://schemas.microsoft.com/office/drawing/2014/main" id="{D7DD2353-10A1-F62E-862D-BDC4B8D79EAA}"/>
              </a:ext>
            </a:extLst>
          </p:cNvPr>
          <p:cNvPicPr>
            <a:picLocks noChangeAspect="1"/>
          </p:cNvPicPr>
          <p:nvPr/>
        </p:nvPicPr>
        <p:blipFill>
          <a:blip r:embed="rId3"/>
          <a:stretch>
            <a:fillRect/>
          </a:stretch>
        </p:blipFill>
        <p:spPr>
          <a:xfrm>
            <a:off x="5509297" y="2713868"/>
            <a:ext cx="5760332" cy="3525279"/>
          </a:xfrm>
          <a:prstGeom prst="rect">
            <a:avLst/>
          </a:prstGeom>
          <a:ln w="22225">
            <a:solidFill>
              <a:srgbClr val="439297"/>
            </a:solidFill>
          </a:ln>
        </p:spPr>
      </p:pic>
      <p:sp>
        <p:nvSpPr>
          <p:cNvPr id="9" name="Rectangle 8">
            <a:extLst>
              <a:ext uri="{FF2B5EF4-FFF2-40B4-BE49-F238E27FC236}">
                <a16:creationId xmlns:a16="http://schemas.microsoft.com/office/drawing/2014/main" id="{4029A2A8-7A55-2640-2BB5-2F8972670EC0}"/>
              </a:ext>
            </a:extLst>
          </p:cNvPr>
          <p:cNvSpPr/>
          <p:nvPr/>
        </p:nvSpPr>
        <p:spPr>
          <a:xfrm>
            <a:off x="3788222" y="4040729"/>
            <a:ext cx="1170639" cy="251927"/>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0" name="Rectangle 9">
            <a:extLst>
              <a:ext uri="{FF2B5EF4-FFF2-40B4-BE49-F238E27FC236}">
                <a16:creationId xmlns:a16="http://schemas.microsoft.com/office/drawing/2014/main" id="{33972958-2A26-49E1-BE6C-CADE90F798D5}"/>
              </a:ext>
            </a:extLst>
          </p:cNvPr>
          <p:cNvSpPr/>
          <p:nvPr/>
        </p:nvSpPr>
        <p:spPr>
          <a:xfrm>
            <a:off x="5910099" y="3233511"/>
            <a:ext cx="1170639" cy="251927"/>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385376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1554209" cy="981075"/>
          </a:xfrm>
        </p:spPr>
        <p:txBody>
          <a:bodyPr/>
          <a:lstStyle/>
          <a:p>
            <a:pPr lvl="1"/>
            <a:r>
              <a:rPr lang="en-US" dirty="0"/>
              <a:t>If you encounter any issues with Documentum, please send an email to: </a:t>
            </a:r>
            <a:r>
              <a:rPr lang="en-US" dirty="0">
                <a:hlinkClick r:id="rId2"/>
              </a:rPr>
              <a:t>nucleardocumentumsupport@gevernova.com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21</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8897-9B3F-6660-5734-F38CDEFBBA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356D46-9E90-3F40-B865-96981590ABCF}"/>
              </a:ext>
            </a:extLst>
          </p:cNvPr>
          <p:cNvSpPr>
            <a:spLocks noGrp="1"/>
          </p:cNvSpPr>
          <p:nvPr>
            <p:ph type="title"/>
          </p:nvPr>
        </p:nvSpPr>
        <p:spPr/>
        <p:txBody>
          <a:bodyPr/>
          <a:lstStyle/>
          <a:p>
            <a:r>
              <a:rPr lang="en-US" dirty="0"/>
              <a:t>Restricted Access Documents Acknowledgement</a:t>
            </a:r>
          </a:p>
        </p:txBody>
      </p:sp>
      <p:sp>
        <p:nvSpPr>
          <p:cNvPr id="6" name="Content Placeholder 5">
            <a:extLst>
              <a:ext uri="{FF2B5EF4-FFF2-40B4-BE49-F238E27FC236}">
                <a16:creationId xmlns:a16="http://schemas.microsoft.com/office/drawing/2014/main" id="{39514331-0C11-B2BD-E9CE-38D913D73860}"/>
              </a:ext>
            </a:extLst>
          </p:cNvPr>
          <p:cNvSpPr>
            <a:spLocks noGrp="1"/>
          </p:cNvSpPr>
          <p:nvPr>
            <p:ph idx="1"/>
          </p:nvPr>
        </p:nvSpPr>
        <p:spPr>
          <a:xfrm>
            <a:off x="419100" y="1371600"/>
            <a:ext cx="10163175" cy="457021"/>
          </a:xfrm>
        </p:spPr>
        <p:txBody>
          <a:bodyPr/>
          <a:lstStyle/>
          <a:p>
            <a:pPr lvl="1"/>
            <a:r>
              <a:rPr lang="en-US" dirty="0"/>
              <a:t>A pop-up will be displayed with information related to Restricted Access documents.  Please read and click OK.  This pop-up will be displayed each time you log into Documentum.</a:t>
            </a:r>
          </a:p>
          <a:p>
            <a:pPr lvl="3"/>
            <a:endParaRPr lang="en-US" dirty="0"/>
          </a:p>
        </p:txBody>
      </p:sp>
      <p:sp>
        <p:nvSpPr>
          <p:cNvPr id="7" name="Slide Number Placeholder 6">
            <a:extLst>
              <a:ext uri="{FF2B5EF4-FFF2-40B4-BE49-F238E27FC236}">
                <a16:creationId xmlns:a16="http://schemas.microsoft.com/office/drawing/2014/main" id="{A4563153-F962-600C-23FC-75C31C7D2E3C}"/>
              </a:ext>
            </a:extLst>
          </p:cNvPr>
          <p:cNvSpPr>
            <a:spLocks noGrp="1"/>
          </p:cNvSpPr>
          <p:nvPr>
            <p:ph type="sldNum" sz="quarter" idx="12"/>
          </p:nvPr>
        </p:nvSpPr>
        <p:spPr/>
        <p:txBody>
          <a:bodyPr/>
          <a:lstStyle/>
          <a:p>
            <a:fld id="{7A7A97EF-C944-4447-B862-B593E9B4A0FF}" type="slidenum">
              <a:rPr lang="en-US" smtClean="0"/>
              <a:pPr/>
              <a:t>3</a:t>
            </a:fld>
            <a:endParaRPr lang="en-US" dirty="0"/>
          </a:p>
        </p:txBody>
      </p:sp>
      <p:pic>
        <p:nvPicPr>
          <p:cNvPr id="10" name="Picture 9">
            <a:extLst>
              <a:ext uri="{FF2B5EF4-FFF2-40B4-BE49-F238E27FC236}">
                <a16:creationId xmlns:a16="http://schemas.microsoft.com/office/drawing/2014/main" id="{9B045F4F-5226-C476-FEF6-D0699CB23867}"/>
              </a:ext>
            </a:extLst>
          </p:cNvPr>
          <p:cNvPicPr>
            <a:picLocks noChangeAspect="1"/>
          </p:cNvPicPr>
          <p:nvPr/>
        </p:nvPicPr>
        <p:blipFill>
          <a:blip r:embed="rId2"/>
          <a:stretch>
            <a:fillRect/>
          </a:stretch>
        </p:blipFill>
        <p:spPr>
          <a:xfrm>
            <a:off x="1045028" y="2274707"/>
            <a:ext cx="9587499" cy="3070686"/>
          </a:xfrm>
          <a:prstGeom prst="rect">
            <a:avLst/>
          </a:prstGeom>
          <a:ln w="22225">
            <a:solidFill>
              <a:srgbClr val="439297"/>
            </a:solidFill>
          </a:ln>
        </p:spPr>
      </p:pic>
    </p:spTree>
    <p:extLst>
      <p:ext uri="{BB962C8B-B14F-4D97-AF65-F5344CB8AC3E}">
        <p14:creationId xmlns:p14="http://schemas.microsoft.com/office/powerpoint/2010/main" val="203518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1A81-987D-3980-CC04-86CC65D6D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5ACB88-08B1-E235-1180-1C24AFC9A40D}"/>
              </a:ext>
            </a:extLst>
          </p:cNvPr>
          <p:cNvSpPr>
            <a:spLocks noGrp="1"/>
          </p:cNvSpPr>
          <p:nvPr>
            <p:ph type="title"/>
          </p:nvPr>
        </p:nvSpPr>
        <p:spPr/>
        <p:txBody>
          <a:bodyPr/>
          <a:lstStyle/>
          <a:p>
            <a:r>
              <a:rPr lang="en-US" dirty="0"/>
              <a:t>Access a Project</a:t>
            </a:r>
          </a:p>
        </p:txBody>
      </p:sp>
      <p:sp>
        <p:nvSpPr>
          <p:cNvPr id="6" name="Content Placeholder 5">
            <a:extLst>
              <a:ext uri="{FF2B5EF4-FFF2-40B4-BE49-F238E27FC236}">
                <a16:creationId xmlns:a16="http://schemas.microsoft.com/office/drawing/2014/main" id="{D13C883C-C4A1-0750-FAD1-010B542035AE}"/>
              </a:ext>
            </a:extLst>
          </p:cNvPr>
          <p:cNvSpPr>
            <a:spLocks noGrp="1"/>
          </p:cNvSpPr>
          <p:nvPr>
            <p:ph idx="1"/>
          </p:nvPr>
        </p:nvSpPr>
        <p:spPr>
          <a:xfrm>
            <a:off x="419100" y="1371600"/>
            <a:ext cx="10163175" cy="457021"/>
          </a:xfrm>
        </p:spPr>
        <p:txBody>
          <a:bodyPr/>
          <a:lstStyle/>
          <a:p>
            <a:pPr lvl="1"/>
            <a:r>
              <a:rPr lang="en-US" dirty="0"/>
              <a:t>If the project you need to access is not shown in the list, use the Contains box to search for it.  When the project is displayed, double click on the name or highlight and click OK to access.</a:t>
            </a:r>
          </a:p>
          <a:p>
            <a:pPr lvl="3"/>
            <a:endParaRPr lang="en-US" dirty="0"/>
          </a:p>
        </p:txBody>
      </p:sp>
      <p:sp>
        <p:nvSpPr>
          <p:cNvPr id="7" name="Slide Number Placeholder 6">
            <a:extLst>
              <a:ext uri="{FF2B5EF4-FFF2-40B4-BE49-F238E27FC236}">
                <a16:creationId xmlns:a16="http://schemas.microsoft.com/office/drawing/2014/main" id="{2A76DC8E-FDD2-C888-4523-D1B40B06AB5A}"/>
              </a:ext>
            </a:extLst>
          </p:cNvPr>
          <p:cNvSpPr>
            <a:spLocks noGrp="1"/>
          </p:cNvSpPr>
          <p:nvPr>
            <p:ph type="sldNum" sz="quarter" idx="12"/>
          </p:nvPr>
        </p:nvSpPr>
        <p:spPr/>
        <p:txBody>
          <a:bodyPr/>
          <a:lstStyle/>
          <a:p>
            <a:fld id="{7A7A97EF-C944-4447-B862-B593E9B4A0FF}" type="slidenum">
              <a:rPr lang="en-US" smtClean="0"/>
              <a:pPr/>
              <a:t>4</a:t>
            </a:fld>
            <a:endParaRPr lang="en-US" dirty="0"/>
          </a:p>
        </p:txBody>
      </p:sp>
      <p:pic>
        <p:nvPicPr>
          <p:cNvPr id="3" name="Picture 2">
            <a:extLst>
              <a:ext uri="{FF2B5EF4-FFF2-40B4-BE49-F238E27FC236}">
                <a16:creationId xmlns:a16="http://schemas.microsoft.com/office/drawing/2014/main" id="{492D2758-3370-0208-6314-0EAC593522B3}"/>
              </a:ext>
            </a:extLst>
          </p:cNvPr>
          <p:cNvPicPr>
            <a:picLocks noChangeAspect="1"/>
          </p:cNvPicPr>
          <p:nvPr/>
        </p:nvPicPr>
        <p:blipFill>
          <a:blip r:embed="rId2"/>
          <a:stretch>
            <a:fillRect/>
          </a:stretch>
        </p:blipFill>
        <p:spPr>
          <a:xfrm>
            <a:off x="1899328" y="2122606"/>
            <a:ext cx="7354133" cy="4548780"/>
          </a:xfrm>
          <a:prstGeom prst="rect">
            <a:avLst/>
          </a:prstGeom>
          <a:ln w="22225">
            <a:solidFill>
              <a:srgbClr val="439297"/>
            </a:solidFill>
          </a:ln>
        </p:spPr>
      </p:pic>
      <p:sp>
        <p:nvSpPr>
          <p:cNvPr id="5" name="Rectangle 4">
            <a:extLst>
              <a:ext uri="{FF2B5EF4-FFF2-40B4-BE49-F238E27FC236}">
                <a16:creationId xmlns:a16="http://schemas.microsoft.com/office/drawing/2014/main" id="{C57EB2E4-534D-C63F-F0A0-A1273C83EA10}"/>
              </a:ext>
            </a:extLst>
          </p:cNvPr>
          <p:cNvSpPr/>
          <p:nvPr/>
        </p:nvSpPr>
        <p:spPr>
          <a:xfrm>
            <a:off x="3953379" y="2504250"/>
            <a:ext cx="1205802" cy="30647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8" name="Rectangle 7">
            <a:extLst>
              <a:ext uri="{FF2B5EF4-FFF2-40B4-BE49-F238E27FC236}">
                <a16:creationId xmlns:a16="http://schemas.microsoft.com/office/drawing/2014/main" id="{A7BFC378-71BC-02DA-5BBC-FA0D5BE76D61}"/>
              </a:ext>
            </a:extLst>
          </p:cNvPr>
          <p:cNvSpPr/>
          <p:nvPr/>
        </p:nvSpPr>
        <p:spPr>
          <a:xfrm>
            <a:off x="8702742" y="6392542"/>
            <a:ext cx="604891" cy="30647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55400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8A122-AC93-A8D9-1CEF-56A6A6760A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9C417F-076E-B8DA-B603-85AFF5FF5DBC}"/>
              </a:ext>
            </a:extLst>
          </p:cNvPr>
          <p:cNvSpPr>
            <a:spLocks noGrp="1"/>
          </p:cNvSpPr>
          <p:nvPr>
            <p:ph type="title"/>
          </p:nvPr>
        </p:nvSpPr>
        <p:spPr/>
        <p:txBody>
          <a:bodyPr/>
          <a:lstStyle/>
          <a:p>
            <a:r>
              <a:rPr lang="en-US" dirty="0"/>
              <a:t>Review Home Page</a:t>
            </a:r>
          </a:p>
        </p:txBody>
      </p:sp>
      <p:sp>
        <p:nvSpPr>
          <p:cNvPr id="6" name="Content Placeholder 5">
            <a:extLst>
              <a:ext uri="{FF2B5EF4-FFF2-40B4-BE49-F238E27FC236}">
                <a16:creationId xmlns:a16="http://schemas.microsoft.com/office/drawing/2014/main" id="{90242E14-2E4E-E60E-B5CE-9D83D8806165}"/>
              </a:ext>
            </a:extLst>
          </p:cNvPr>
          <p:cNvSpPr>
            <a:spLocks noGrp="1"/>
          </p:cNvSpPr>
          <p:nvPr>
            <p:ph idx="1"/>
          </p:nvPr>
        </p:nvSpPr>
        <p:spPr>
          <a:xfrm>
            <a:off x="419100" y="1371600"/>
            <a:ext cx="10163175" cy="457021"/>
          </a:xfrm>
        </p:spPr>
        <p:txBody>
          <a:bodyPr/>
          <a:lstStyle/>
          <a:p>
            <a:pPr lvl="1"/>
            <a:r>
              <a:rPr lang="en-US" dirty="0"/>
              <a:t>The Home Page can be accessed from the Navigation Tree.  My Files displays a 7-day history of the files you have imported or checked out and the forms you have created.  The Project List will be used to navigate between projects you have access to.</a:t>
            </a:r>
          </a:p>
        </p:txBody>
      </p:sp>
      <p:sp>
        <p:nvSpPr>
          <p:cNvPr id="7" name="Slide Number Placeholder 6">
            <a:extLst>
              <a:ext uri="{FF2B5EF4-FFF2-40B4-BE49-F238E27FC236}">
                <a16:creationId xmlns:a16="http://schemas.microsoft.com/office/drawing/2014/main" id="{DBF00C1C-4138-E879-735E-374B3A82CE39}"/>
              </a:ext>
            </a:extLst>
          </p:cNvPr>
          <p:cNvSpPr>
            <a:spLocks noGrp="1"/>
          </p:cNvSpPr>
          <p:nvPr>
            <p:ph type="sldNum" sz="quarter" idx="12"/>
          </p:nvPr>
        </p:nvSpPr>
        <p:spPr/>
        <p:txBody>
          <a:bodyPr/>
          <a:lstStyle/>
          <a:p>
            <a:fld id="{7A7A97EF-C944-4447-B862-B593E9B4A0FF}" type="slidenum">
              <a:rPr lang="en-US" smtClean="0"/>
              <a:pPr/>
              <a:t>5</a:t>
            </a:fld>
            <a:endParaRPr lang="en-US" dirty="0"/>
          </a:p>
        </p:txBody>
      </p:sp>
      <p:pic>
        <p:nvPicPr>
          <p:cNvPr id="12" name="Picture 2">
            <a:extLst>
              <a:ext uri="{FF2B5EF4-FFF2-40B4-BE49-F238E27FC236}">
                <a16:creationId xmlns:a16="http://schemas.microsoft.com/office/drawing/2014/main" id="{DC70572B-D414-DC52-9F45-CEC746C16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075" b="67989"/>
          <a:stretch>
            <a:fillRect/>
          </a:stretch>
        </p:blipFill>
        <p:spPr bwMode="auto">
          <a:xfrm>
            <a:off x="1358386" y="2567842"/>
            <a:ext cx="8963820" cy="26422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8673B697-63F2-D800-826F-3EA82365D9CF}"/>
              </a:ext>
            </a:extLst>
          </p:cNvPr>
          <p:cNvSpPr/>
          <p:nvPr/>
        </p:nvSpPr>
        <p:spPr>
          <a:xfrm>
            <a:off x="1497205" y="3888956"/>
            <a:ext cx="1205802" cy="30647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4" name="Rectangle 13">
            <a:extLst>
              <a:ext uri="{FF2B5EF4-FFF2-40B4-BE49-F238E27FC236}">
                <a16:creationId xmlns:a16="http://schemas.microsoft.com/office/drawing/2014/main" id="{A49A5C3D-A9C8-825B-3D33-BF56C788BCD9}"/>
              </a:ext>
            </a:extLst>
          </p:cNvPr>
          <p:cNvSpPr/>
          <p:nvPr/>
        </p:nvSpPr>
        <p:spPr>
          <a:xfrm>
            <a:off x="6089829" y="3262854"/>
            <a:ext cx="822819" cy="932577"/>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5" name="Rectangle 14">
            <a:extLst>
              <a:ext uri="{FF2B5EF4-FFF2-40B4-BE49-F238E27FC236}">
                <a16:creationId xmlns:a16="http://schemas.microsoft.com/office/drawing/2014/main" id="{CBAA7AB2-705E-5EBD-31E1-7EE423E306B4}"/>
              </a:ext>
            </a:extLst>
          </p:cNvPr>
          <p:cNvSpPr/>
          <p:nvPr/>
        </p:nvSpPr>
        <p:spPr>
          <a:xfrm>
            <a:off x="8598568" y="3233912"/>
            <a:ext cx="822819" cy="932577"/>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363382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25555-28BB-B65F-4CF4-CCE4B75D93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3D2265-C84A-0B45-66FE-298818098594}"/>
              </a:ext>
            </a:extLst>
          </p:cNvPr>
          <p:cNvSpPr>
            <a:spLocks noGrp="1"/>
          </p:cNvSpPr>
          <p:nvPr>
            <p:ph type="title"/>
          </p:nvPr>
        </p:nvSpPr>
        <p:spPr/>
        <p:txBody>
          <a:bodyPr/>
          <a:lstStyle/>
          <a:p>
            <a:r>
              <a:rPr lang="en-US" dirty="0"/>
              <a:t>Customize Workspace Columns</a:t>
            </a:r>
          </a:p>
        </p:txBody>
      </p:sp>
      <p:sp>
        <p:nvSpPr>
          <p:cNvPr id="6" name="Content Placeholder 5">
            <a:extLst>
              <a:ext uri="{FF2B5EF4-FFF2-40B4-BE49-F238E27FC236}">
                <a16:creationId xmlns:a16="http://schemas.microsoft.com/office/drawing/2014/main" id="{49E55752-8FE3-7474-9361-C821DE2AF9E5}"/>
              </a:ext>
            </a:extLst>
          </p:cNvPr>
          <p:cNvSpPr>
            <a:spLocks noGrp="1"/>
          </p:cNvSpPr>
          <p:nvPr>
            <p:ph idx="1"/>
          </p:nvPr>
        </p:nvSpPr>
        <p:spPr>
          <a:xfrm>
            <a:off x="419100" y="1371600"/>
            <a:ext cx="10163175" cy="457021"/>
          </a:xfrm>
        </p:spPr>
        <p:txBody>
          <a:bodyPr/>
          <a:lstStyle/>
          <a:p>
            <a:pPr lvl="1"/>
            <a:r>
              <a:rPr lang="en-US" dirty="0"/>
              <a:t>Click the Column Preferences icon (far right of the screen).  Current columns in view are shown in the box on the right.  Columns to add are in the box on the left.  Use the middle arrows to add/remove columns and use the arrows on the right side to rearrange columns.  Click OK to save.</a:t>
            </a:r>
          </a:p>
          <a:p>
            <a:pPr lvl="3"/>
            <a:endParaRPr lang="en-US" dirty="0"/>
          </a:p>
        </p:txBody>
      </p:sp>
      <p:sp>
        <p:nvSpPr>
          <p:cNvPr id="7" name="Slide Number Placeholder 6">
            <a:extLst>
              <a:ext uri="{FF2B5EF4-FFF2-40B4-BE49-F238E27FC236}">
                <a16:creationId xmlns:a16="http://schemas.microsoft.com/office/drawing/2014/main" id="{64C16CD7-00B5-5860-3A9F-886CC90E7754}"/>
              </a:ext>
            </a:extLst>
          </p:cNvPr>
          <p:cNvSpPr>
            <a:spLocks noGrp="1"/>
          </p:cNvSpPr>
          <p:nvPr>
            <p:ph type="sldNum" sz="quarter" idx="12"/>
          </p:nvPr>
        </p:nvSpPr>
        <p:spPr/>
        <p:txBody>
          <a:bodyPr/>
          <a:lstStyle/>
          <a:p>
            <a:fld id="{7A7A97EF-C944-4447-B862-B593E9B4A0FF}" type="slidenum">
              <a:rPr lang="en-US" smtClean="0"/>
              <a:pPr/>
              <a:t>6</a:t>
            </a:fld>
            <a:endParaRPr lang="en-US" dirty="0"/>
          </a:p>
        </p:txBody>
      </p:sp>
      <p:pic>
        <p:nvPicPr>
          <p:cNvPr id="5" name="Picture 4">
            <a:extLst>
              <a:ext uri="{FF2B5EF4-FFF2-40B4-BE49-F238E27FC236}">
                <a16:creationId xmlns:a16="http://schemas.microsoft.com/office/drawing/2014/main" id="{43F490DE-24A9-BDEE-D4D4-FAA6882FA140}"/>
              </a:ext>
            </a:extLst>
          </p:cNvPr>
          <p:cNvPicPr>
            <a:picLocks noChangeAspect="1"/>
          </p:cNvPicPr>
          <p:nvPr/>
        </p:nvPicPr>
        <p:blipFill>
          <a:blip r:embed="rId2"/>
          <a:stretch>
            <a:fillRect/>
          </a:stretch>
        </p:blipFill>
        <p:spPr>
          <a:xfrm>
            <a:off x="597929" y="2561023"/>
            <a:ext cx="9805516" cy="1946778"/>
          </a:xfrm>
          <a:prstGeom prst="rect">
            <a:avLst/>
          </a:prstGeom>
          <a:ln w="22225">
            <a:solidFill>
              <a:srgbClr val="439297"/>
            </a:solidFill>
          </a:ln>
        </p:spPr>
      </p:pic>
      <p:sp>
        <p:nvSpPr>
          <p:cNvPr id="8" name="Rectangle 7">
            <a:extLst>
              <a:ext uri="{FF2B5EF4-FFF2-40B4-BE49-F238E27FC236}">
                <a16:creationId xmlns:a16="http://schemas.microsoft.com/office/drawing/2014/main" id="{2F391B6A-2AF2-423B-4FA5-AB2961AAF1E5}"/>
              </a:ext>
            </a:extLst>
          </p:cNvPr>
          <p:cNvSpPr/>
          <p:nvPr/>
        </p:nvSpPr>
        <p:spPr>
          <a:xfrm>
            <a:off x="9985003" y="3202925"/>
            <a:ext cx="467248" cy="492369"/>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pic>
        <p:nvPicPr>
          <p:cNvPr id="9" name="Picture 4">
            <a:extLst>
              <a:ext uri="{FF2B5EF4-FFF2-40B4-BE49-F238E27FC236}">
                <a16:creationId xmlns:a16="http://schemas.microsoft.com/office/drawing/2014/main" id="{8619C370-EEDC-9FF2-60BB-E0DC91DD1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883" y="2663600"/>
            <a:ext cx="4635861" cy="3783075"/>
          </a:xfrm>
          <a:prstGeom prst="rect">
            <a:avLst/>
          </a:prstGeom>
          <a:ln w="22225">
            <a:solidFill>
              <a:srgbClr val="439297"/>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9D32AF4F-E394-AE3C-9B76-4A7EDA507ECE}"/>
              </a:ext>
            </a:extLst>
          </p:cNvPr>
          <p:cNvSpPr/>
          <p:nvPr/>
        </p:nvSpPr>
        <p:spPr>
          <a:xfrm>
            <a:off x="6575263" y="3902960"/>
            <a:ext cx="467248" cy="492369"/>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1" name="Rectangle 10">
            <a:extLst>
              <a:ext uri="{FF2B5EF4-FFF2-40B4-BE49-F238E27FC236}">
                <a16:creationId xmlns:a16="http://schemas.microsoft.com/office/drawing/2014/main" id="{73ED7339-6E50-AC06-F0CB-ABAE5E789FF0}"/>
              </a:ext>
            </a:extLst>
          </p:cNvPr>
          <p:cNvSpPr/>
          <p:nvPr/>
        </p:nvSpPr>
        <p:spPr>
          <a:xfrm>
            <a:off x="4929009" y="4149144"/>
            <a:ext cx="467248" cy="492369"/>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2" name="Rectangle 11">
            <a:extLst>
              <a:ext uri="{FF2B5EF4-FFF2-40B4-BE49-F238E27FC236}">
                <a16:creationId xmlns:a16="http://schemas.microsoft.com/office/drawing/2014/main" id="{6051DF2E-FAEF-CC11-10FC-5ABE7694528C}"/>
              </a:ext>
            </a:extLst>
          </p:cNvPr>
          <p:cNvSpPr/>
          <p:nvPr/>
        </p:nvSpPr>
        <p:spPr>
          <a:xfrm>
            <a:off x="7161418" y="5994656"/>
            <a:ext cx="467248" cy="492369"/>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402385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DC2E8-4297-9AE0-DD25-9D8D0B97C0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137539-E012-A6CC-46E7-6B4E3B73BA4D}"/>
              </a:ext>
            </a:extLst>
          </p:cNvPr>
          <p:cNvSpPr>
            <a:spLocks noGrp="1"/>
          </p:cNvSpPr>
          <p:nvPr>
            <p:ph type="title"/>
          </p:nvPr>
        </p:nvSpPr>
        <p:spPr/>
        <p:txBody>
          <a:bodyPr/>
          <a:lstStyle/>
          <a:p>
            <a:r>
              <a:rPr lang="en-US" dirty="0"/>
              <a:t>Create a Check Out Folder</a:t>
            </a:r>
          </a:p>
        </p:txBody>
      </p:sp>
      <p:sp>
        <p:nvSpPr>
          <p:cNvPr id="6" name="Content Placeholder 5">
            <a:extLst>
              <a:ext uri="{FF2B5EF4-FFF2-40B4-BE49-F238E27FC236}">
                <a16:creationId xmlns:a16="http://schemas.microsoft.com/office/drawing/2014/main" id="{7E6A2991-6DB5-E75F-3981-E4E5B17D0ED2}"/>
              </a:ext>
            </a:extLst>
          </p:cNvPr>
          <p:cNvSpPr>
            <a:spLocks noGrp="1"/>
          </p:cNvSpPr>
          <p:nvPr>
            <p:ph idx="1"/>
          </p:nvPr>
        </p:nvSpPr>
        <p:spPr>
          <a:xfrm>
            <a:off x="419100" y="1371600"/>
            <a:ext cx="10163175" cy="457021"/>
          </a:xfrm>
        </p:spPr>
        <p:txBody>
          <a:bodyPr/>
          <a:lstStyle/>
          <a:p>
            <a:pPr lvl="1"/>
            <a:r>
              <a:rPr lang="en-US" dirty="0"/>
              <a:t>Create a folder named Documentum Check Out on your computer.  From the Tools menu, select Preferences.  Click Change in the Checkout location field and select the folder you created on your computer.  Click OK to save the change.  Anytime you Check Out a file, it will be saved in this folder. </a:t>
            </a:r>
          </a:p>
          <a:p>
            <a:pPr lvl="3"/>
            <a:endParaRPr lang="en-US" dirty="0"/>
          </a:p>
        </p:txBody>
      </p:sp>
      <p:sp>
        <p:nvSpPr>
          <p:cNvPr id="7" name="Slide Number Placeholder 6">
            <a:extLst>
              <a:ext uri="{FF2B5EF4-FFF2-40B4-BE49-F238E27FC236}">
                <a16:creationId xmlns:a16="http://schemas.microsoft.com/office/drawing/2014/main" id="{BE020078-7258-8807-7A67-315322C1EB3B}"/>
              </a:ext>
            </a:extLst>
          </p:cNvPr>
          <p:cNvSpPr>
            <a:spLocks noGrp="1"/>
          </p:cNvSpPr>
          <p:nvPr>
            <p:ph type="sldNum" sz="quarter" idx="12"/>
          </p:nvPr>
        </p:nvSpPr>
        <p:spPr/>
        <p:txBody>
          <a:bodyPr/>
          <a:lstStyle/>
          <a:p>
            <a:fld id="{7A7A97EF-C944-4447-B862-B593E9B4A0FF}" type="slidenum">
              <a:rPr lang="en-US" smtClean="0"/>
              <a:pPr/>
              <a:t>7</a:t>
            </a:fld>
            <a:endParaRPr lang="en-US" dirty="0"/>
          </a:p>
        </p:txBody>
      </p:sp>
      <p:pic>
        <p:nvPicPr>
          <p:cNvPr id="2" name="Picture 2">
            <a:extLst>
              <a:ext uri="{FF2B5EF4-FFF2-40B4-BE49-F238E27FC236}">
                <a16:creationId xmlns:a16="http://schemas.microsoft.com/office/drawing/2014/main" id="{74E03604-E58F-92A7-4AE4-48DA76A74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97" y="2813712"/>
            <a:ext cx="5548035" cy="2898775"/>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D7CF29B1-2679-FD13-2B34-82D438B781F4}"/>
              </a:ext>
            </a:extLst>
          </p:cNvPr>
          <p:cNvPicPr>
            <a:picLocks noChangeAspect="1"/>
          </p:cNvPicPr>
          <p:nvPr/>
        </p:nvPicPr>
        <p:blipFill>
          <a:blip r:embed="rId3"/>
          <a:stretch>
            <a:fillRect/>
          </a:stretch>
        </p:blipFill>
        <p:spPr>
          <a:xfrm>
            <a:off x="6410101" y="2542137"/>
            <a:ext cx="5305002" cy="3326099"/>
          </a:xfrm>
          <a:prstGeom prst="rect">
            <a:avLst/>
          </a:prstGeom>
          <a:noFill/>
          <a:ln w="22225">
            <a:solidFill>
              <a:srgbClr val="439297"/>
            </a:solidFill>
            <a:miter lim="800000"/>
            <a:headEnd/>
            <a:tailEnd/>
          </a:ln>
          <a:effectLst/>
        </p:spPr>
      </p:pic>
      <p:sp>
        <p:nvSpPr>
          <p:cNvPr id="9" name="Rectangle 8">
            <a:extLst>
              <a:ext uri="{FF2B5EF4-FFF2-40B4-BE49-F238E27FC236}">
                <a16:creationId xmlns:a16="http://schemas.microsoft.com/office/drawing/2014/main" id="{C42D6A5F-645C-7348-5D97-9E34556C26EF}"/>
              </a:ext>
            </a:extLst>
          </p:cNvPr>
          <p:cNvSpPr/>
          <p:nvPr/>
        </p:nvSpPr>
        <p:spPr>
          <a:xfrm>
            <a:off x="2021684" y="2866305"/>
            <a:ext cx="467248"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0" name="Rectangle 9">
            <a:extLst>
              <a:ext uri="{FF2B5EF4-FFF2-40B4-BE49-F238E27FC236}">
                <a16:creationId xmlns:a16="http://schemas.microsoft.com/office/drawing/2014/main" id="{42768AF4-BCC8-6CD8-22F7-9D9030D7AAA9}"/>
              </a:ext>
            </a:extLst>
          </p:cNvPr>
          <p:cNvSpPr/>
          <p:nvPr/>
        </p:nvSpPr>
        <p:spPr>
          <a:xfrm>
            <a:off x="2063552" y="4140274"/>
            <a:ext cx="467248"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1" name="Rectangle 10">
            <a:extLst>
              <a:ext uri="{FF2B5EF4-FFF2-40B4-BE49-F238E27FC236}">
                <a16:creationId xmlns:a16="http://schemas.microsoft.com/office/drawing/2014/main" id="{79A74826-A671-5D4C-A146-EAE269D40DA7}"/>
              </a:ext>
            </a:extLst>
          </p:cNvPr>
          <p:cNvSpPr/>
          <p:nvPr/>
        </p:nvSpPr>
        <p:spPr>
          <a:xfrm>
            <a:off x="6913556" y="3003207"/>
            <a:ext cx="2180202"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2" name="Rectangle 11">
            <a:extLst>
              <a:ext uri="{FF2B5EF4-FFF2-40B4-BE49-F238E27FC236}">
                <a16:creationId xmlns:a16="http://schemas.microsoft.com/office/drawing/2014/main" id="{92C9453C-8B75-D3FA-CFF3-E0B1F2E46379}"/>
              </a:ext>
            </a:extLst>
          </p:cNvPr>
          <p:cNvSpPr/>
          <p:nvPr/>
        </p:nvSpPr>
        <p:spPr>
          <a:xfrm>
            <a:off x="11263917" y="5604659"/>
            <a:ext cx="467248"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425789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97476-72D2-B652-D16B-6312260892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83DB46-7C91-343A-1E94-D098B152C481}"/>
              </a:ext>
            </a:extLst>
          </p:cNvPr>
          <p:cNvSpPr>
            <a:spLocks noGrp="1"/>
          </p:cNvSpPr>
          <p:nvPr>
            <p:ph type="title"/>
          </p:nvPr>
        </p:nvSpPr>
        <p:spPr/>
        <p:txBody>
          <a:bodyPr/>
          <a:lstStyle/>
          <a:p>
            <a:r>
              <a:rPr lang="en-US" dirty="0"/>
              <a:t>Subscriptions</a:t>
            </a:r>
          </a:p>
        </p:txBody>
      </p:sp>
      <p:sp>
        <p:nvSpPr>
          <p:cNvPr id="6" name="Content Placeholder 5">
            <a:extLst>
              <a:ext uri="{FF2B5EF4-FFF2-40B4-BE49-F238E27FC236}">
                <a16:creationId xmlns:a16="http://schemas.microsoft.com/office/drawing/2014/main" id="{1D94AC94-4218-00E3-E793-43A2F6F71BC8}"/>
              </a:ext>
            </a:extLst>
          </p:cNvPr>
          <p:cNvSpPr>
            <a:spLocks noGrp="1"/>
          </p:cNvSpPr>
          <p:nvPr>
            <p:ph idx="1"/>
          </p:nvPr>
        </p:nvSpPr>
        <p:spPr>
          <a:xfrm>
            <a:off x="419100" y="1371600"/>
            <a:ext cx="10163175" cy="1135464"/>
          </a:xfrm>
        </p:spPr>
        <p:txBody>
          <a:bodyPr/>
          <a:lstStyle/>
          <a:p>
            <a:pPr lvl="1"/>
            <a:r>
              <a:rPr lang="en-US" dirty="0"/>
              <a:t>Subscriptions are used as short cuts (like bookmarks in your browser) to navigate quickly to frequently accessed files or folders in a project.  They are saved in the Subscriptions node in the Navigation Tree.  To Subscribe to a file or folder right click on the item and select Subscribe.  From the Subscriptions node, double click on the file or folder to access.</a:t>
            </a:r>
          </a:p>
          <a:p>
            <a:pPr lvl="3"/>
            <a:endParaRPr lang="en-US" dirty="0"/>
          </a:p>
        </p:txBody>
      </p:sp>
      <p:sp>
        <p:nvSpPr>
          <p:cNvPr id="7" name="Slide Number Placeholder 6">
            <a:extLst>
              <a:ext uri="{FF2B5EF4-FFF2-40B4-BE49-F238E27FC236}">
                <a16:creationId xmlns:a16="http://schemas.microsoft.com/office/drawing/2014/main" id="{59BE0B52-2DE8-90B9-8BB9-04CB8129BDFF}"/>
              </a:ext>
            </a:extLst>
          </p:cNvPr>
          <p:cNvSpPr>
            <a:spLocks noGrp="1"/>
          </p:cNvSpPr>
          <p:nvPr>
            <p:ph type="sldNum" sz="quarter" idx="12"/>
          </p:nvPr>
        </p:nvSpPr>
        <p:spPr/>
        <p:txBody>
          <a:bodyPr/>
          <a:lstStyle/>
          <a:p>
            <a:fld id="{7A7A97EF-C944-4447-B862-B593E9B4A0FF}" type="slidenum">
              <a:rPr lang="en-US" smtClean="0"/>
              <a:pPr/>
              <a:t>8</a:t>
            </a:fld>
            <a:endParaRPr lang="en-US" dirty="0"/>
          </a:p>
        </p:txBody>
      </p:sp>
      <p:pic>
        <p:nvPicPr>
          <p:cNvPr id="2" name="Picture 2">
            <a:extLst>
              <a:ext uri="{FF2B5EF4-FFF2-40B4-BE49-F238E27FC236}">
                <a16:creationId xmlns:a16="http://schemas.microsoft.com/office/drawing/2014/main" id="{D4613D2D-21AF-5910-C76E-D4EF24911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077"/>
          <a:stretch>
            <a:fillRect/>
          </a:stretch>
        </p:blipFill>
        <p:spPr bwMode="auto">
          <a:xfrm>
            <a:off x="315885" y="3198784"/>
            <a:ext cx="5105400" cy="1676400"/>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623ED5B9-88C0-C8EE-6E44-B3FD4780C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035" y="2836834"/>
            <a:ext cx="16684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5758F00-A2E8-178E-4501-F68455943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5112"/>
          <a:stretch>
            <a:fillRect/>
          </a:stretch>
        </p:blipFill>
        <p:spPr bwMode="auto">
          <a:xfrm>
            <a:off x="5865764" y="3188983"/>
            <a:ext cx="5526592" cy="1587504"/>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55E31C47-A1EC-9380-2041-A31F7FE5A4C9}"/>
              </a:ext>
            </a:extLst>
          </p:cNvPr>
          <p:cNvSpPr/>
          <p:nvPr/>
        </p:nvSpPr>
        <p:spPr>
          <a:xfrm>
            <a:off x="5933551" y="3553218"/>
            <a:ext cx="874207"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1" name="Rectangle 10">
            <a:extLst>
              <a:ext uri="{FF2B5EF4-FFF2-40B4-BE49-F238E27FC236}">
                <a16:creationId xmlns:a16="http://schemas.microsoft.com/office/drawing/2014/main" id="{6E4B3A3F-C39C-1A83-BB72-1BA51F13A503}"/>
              </a:ext>
            </a:extLst>
          </p:cNvPr>
          <p:cNvSpPr/>
          <p:nvPr/>
        </p:nvSpPr>
        <p:spPr>
          <a:xfrm>
            <a:off x="3757035" y="3061881"/>
            <a:ext cx="874207"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249501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BA532-452F-7C4F-A09D-5F43AE02B6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5324D6-839D-8763-3327-B62148E06EA7}"/>
              </a:ext>
            </a:extLst>
          </p:cNvPr>
          <p:cNvSpPr>
            <a:spLocks noGrp="1"/>
          </p:cNvSpPr>
          <p:nvPr>
            <p:ph type="title"/>
          </p:nvPr>
        </p:nvSpPr>
        <p:spPr/>
        <p:txBody>
          <a:bodyPr/>
          <a:lstStyle/>
          <a:p>
            <a:r>
              <a:rPr lang="en-US" dirty="0"/>
              <a:t>Import Files</a:t>
            </a:r>
          </a:p>
        </p:txBody>
      </p:sp>
      <p:sp>
        <p:nvSpPr>
          <p:cNvPr id="6" name="Content Placeholder 5">
            <a:extLst>
              <a:ext uri="{FF2B5EF4-FFF2-40B4-BE49-F238E27FC236}">
                <a16:creationId xmlns:a16="http://schemas.microsoft.com/office/drawing/2014/main" id="{ACC4BE24-E663-91B8-7431-759962AED85E}"/>
              </a:ext>
            </a:extLst>
          </p:cNvPr>
          <p:cNvSpPr>
            <a:spLocks noGrp="1"/>
          </p:cNvSpPr>
          <p:nvPr>
            <p:ph idx="1"/>
          </p:nvPr>
        </p:nvSpPr>
        <p:spPr>
          <a:xfrm>
            <a:off x="419100" y="1301264"/>
            <a:ext cx="10163175" cy="457021"/>
          </a:xfrm>
        </p:spPr>
        <p:txBody>
          <a:bodyPr/>
          <a:lstStyle/>
          <a:p>
            <a:pPr lvl="1"/>
            <a:r>
              <a:rPr lang="en-US" dirty="0"/>
              <a:t>To import files, navigate to the folder where the files will be imported to.  From the File menu, select Import.  Click Add Files and select one or more files from your computer.  Click OK.</a:t>
            </a:r>
          </a:p>
          <a:p>
            <a:pPr lvl="3"/>
            <a:endParaRPr lang="en-US" dirty="0"/>
          </a:p>
        </p:txBody>
      </p:sp>
      <p:sp>
        <p:nvSpPr>
          <p:cNvPr id="7" name="Slide Number Placeholder 6">
            <a:extLst>
              <a:ext uri="{FF2B5EF4-FFF2-40B4-BE49-F238E27FC236}">
                <a16:creationId xmlns:a16="http://schemas.microsoft.com/office/drawing/2014/main" id="{F4AD0B0F-09DB-1CF7-16DF-352EFA2B1C7F}"/>
              </a:ext>
            </a:extLst>
          </p:cNvPr>
          <p:cNvSpPr>
            <a:spLocks noGrp="1"/>
          </p:cNvSpPr>
          <p:nvPr>
            <p:ph type="sldNum" sz="quarter" idx="12"/>
          </p:nvPr>
        </p:nvSpPr>
        <p:spPr/>
        <p:txBody>
          <a:bodyPr/>
          <a:lstStyle/>
          <a:p>
            <a:fld id="{7A7A97EF-C944-4447-B862-B593E9B4A0FF}" type="slidenum">
              <a:rPr lang="en-US" smtClean="0"/>
              <a:pPr/>
              <a:t>9</a:t>
            </a:fld>
            <a:endParaRPr lang="en-US" dirty="0"/>
          </a:p>
        </p:txBody>
      </p:sp>
      <p:pic>
        <p:nvPicPr>
          <p:cNvPr id="2" name="Picture 3">
            <a:extLst>
              <a:ext uri="{FF2B5EF4-FFF2-40B4-BE49-F238E27FC236}">
                <a16:creationId xmlns:a16="http://schemas.microsoft.com/office/drawing/2014/main" id="{BA77C423-EC94-7D34-9F44-F127B5557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512" y="2324100"/>
            <a:ext cx="5334000" cy="3014663"/>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0BDC9DC6-437A-ADED-FDFE-D137ADD7D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912" y="3695700"/>
            <a:ext cx="3505200" cy="2338388"/>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1AC5197A-DB38-B3E9-719B-C21BEA45B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112" y="4457700"/>
            <a:ext cx="3400425" cy="2286000"/>
          </a:xfrm>
          <a:prstGeom prst="rect">
            <a:avLst/>
          </a:prstGeom>
          <a:noFill/>
          <a:ln w="2222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6DAF7F21-15F3-3530-4D4E-3F7D29F46C75}"/>
              </a:ext>
            </a:extLst>
          </p:cNvPr>
          <p:cNvSpPr/>
          <p:nvPr/>
        </p:nvSpPr>
        <p:spPr>
          <a:xfrm>
            <a:off x="2425628" y="2488355"/>
            <a:ext cx="503466"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9" name="Rectangle 8">
            <a:extLst>
              <a:ext uri="{FF2B5EF4-FFF2-40B4-BE49-F238E27FC236}">
                <a16:creationId xmlns:a16="http://schemas.microsoft.com/office/drawing/2014/main" id="{031BC8EA-B2A7-31D4-A315-4539460E4FC9}"/>
              </a:ext>
            </a:extLst>
          </p:cNvPr>
          <p:cNvSpPr/>
          <p:nvPr/>
        </p:nvSpPr>
        <p:spPr>
          <a:xfrm>
            <a:off x="4606433" y="4992069"/>
            <a:ext cx="503466"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10" name="Rectangle 9">
            <a:extLst>
              <a:ext uri="{FF2B5EF4-FFF2-40B4-BE49-F238E27FC236}">
                <a16:creationId xmlns:a16="http://schemas.microsoft.com/office/drawing/2014/main" id="{4B6E67B0-2A6E-7C85-50C9-85C09EBEF9F1}"/>
              </a:ext>
            </a:extLst>
          </p:cNvPr>
          <p:cNvSpPr/>
          <p:nvPr/>
        </p:nvSpPr>
        <p:spPr>
          <a:xfrm>
            <a:off x="9160012" y="6254812"/>
            <a:ext cx="503466" cy="273805"/>
          </a:xfrm>
          <a:prstGeom prst="rect">
            <a:avLst/>
          </a:prstGeom>
          <a:noFill/>
          <a:ln w="57150">
            <a:solidFill>
              <a:srgbClr val="4392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Tree>
    <p:extLst>
      <p:ext uri="{BB962C8B-B14F-4D97-AF65-F5344CB8AC3E}">
        <p14:creationId xmlns:p14="http://schemas.microsoft.com/office/powerpoint/2010/main" val="4274346469"/>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3.xml><?xml version="1.0" encoding="utf-8"?>
<ds:datastoreItem xmlns:ds="http://schemas.openxmlformats.org/officeDocument/2006/customXml" ds:itemID="{BDE64E55-0318-435E-9885-1C7A491FC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1395</TotalTime>
  <Words>1114</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Sons Condensed Extrabold</vt:lpstr>
      <vt:lpstr>Inter</vt:lpstr>
      <vt:lpstr>GE Vernova</vt:lpstr>
      <vt:lpstr>Documentum training System Fundamentals</vt:lpstr>
      <vt:lpstr>Login</vt:lpstr>
      <vt:lpstr>Restricted Access Documents Acknowledgement</vt:lpstr>
      <vt:lpstr>Access a Project</vt:lpstr>
      <vt:lpstr>Review Home Page</vt:lpstr>
      <vt:lpstr>Customize Workspace Columns</vt:lpstr>
      <vt:lpstr>Create a Check Out Folder</vt:lpstr>
      <vt:lpstr>Subscriptions</vt:lpstr>
      <vt:lpstr>Import Files</vt:lpstr>
      <vt:lpstr>Import Files</vt:lpstr>
      <vt:lpstr>File Types</vt:lpstr>
      <vt:lpstr>Import Folders</vt:lpstr>
      <vt:lpstr>Import Folders</vt:lpstr>
      <vt:lpstr>Export Files</vt:lpstr>
      <vt:lpstr>View Files</vt:lpstr>
      <vt:lpstr>Check Out Files (Version Control)</vt:lpstr>
      <vt:lpstr>Check In Files (Version Control)</vt:lpstr>
      <vt:lpstr>Check In Files (Version Control)</vt:lpstr>
      <vt:lpstr>View Versions</vt:lpstr>
      <vt:lpstr>View File History</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 GCCH)</cp:lastModifiedBy>
  <cp:revision>54</cp:revision>
  <dcterms:created xsi:type="dcterms:W3CDTF">2024-03-07T04:01:35Z</dcterms:created>
  <dcterms:modified xsi:type="dcterms:W3CDTF">2026-01-19T20:45:47Z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