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C2530690-4401-4408-8817-61C309A0DFFB}"/>
    <pc:docChg chg="modSld">
      <pc:chgData name="Diederich, Michele (GE Vernova, GCCH)" userId="e56af899-7954-4dd1-95b1-388c88a76a86" providerId="ADAL" clId="{C2530690-4401-4408-8817-61C309A0DFFB}" dt="2026-01-19T20:43:41.340" v="8" actId="20577"/>
      <pc:docMkLst>
        <pc:docMk/>
      </pc:docMkLst>
      <pc:sldChg chg="modSp mod">
        <pc:chgData name="Diederich, Michele (GE Vernova, GCCH)" userId="e56af899-7954-4dd1-95b1-388c88a76a86" providerId="ADAL" clId="{C2530690-4401-4408-8817-61C309A0DFFB}" dt="2026-01-19T20:43:41.340" v="8" actId="20577"/>
        <pc:sldMkLst>
          <pc:docMk/>
          <pc:sldMk cId="527306483" sldId="381"/>
        </pc:sldMkLst>
        <pc:spChg chg="mod">
          <ac:chgData name="Diederich, Michele (GE Vernova, GCCH)" userId="e56af899-7954-4dd1-95b1-388c88a76a86" providerId="ADAL" clId="{C2530690-4401-4408-8817-61C309A0DFFB}" dt="2026-01-19T20:43:41.340" v="8" actId="20577"/>
          <ac:spMkLst>
            <pc:docMk/>
            <pc:sldMk cId="527306483" sldId="381"/>
            <ac:spMk id="3" creationId="{22439CAD-85C3-BB87-F093-B8B7C0F9F4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100667C1-F5B1-C503-F21C-B869AEA4BCAF}"/>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 Document Transmittal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4"/>
            <a:ext cx="9867899" cy="3781426"/>
          </a:xfrm>
        </p:spPr>
        <p:txBody>
          <a:bodyPr/>
          <a:lstStyle/>
          <a:p>
            <a:pPr>
              <a:spcAft>
                <a:spcPts val="0"/>
              </a:spcAft>
            </a:pPr>
            <a:r>
              <a:rPr lang="en-US" altLang="en-US" dirty="0"/>
              <a:t>What is the purpose of a Document Transmittal Form?</a:t>
            </a:r>
          </a:p>
          <a:p>
            <a:pPr>
              <a:spcAft>
                <a:spcPts val="0"/>
              </a:spcAft>
            </a:pPr>
            <a:r>
              <a:rPr lang="en-US" altLang="en-US" dirty="0"/>
              <a:t>The Document Transmittal Form is used as a means of communication to project team members (internal and external) when documents have been issued.</a:t>
            </a:r>
          </a:p>
          <a:p>
            <a:endParaRPr lang="en-US" altLang="en-US" sz="1200" dirty="0"/>
          </a:p>
          <a:p>
            <a:pPr>
              <a:spcAft>
                <a:spcPts val="0"/>
              </a:spcAft>
            </a:pPr>
            <a:r>
              <a:rPr lang="en-US" altLang="en-US" dirty="0"/>
              <a:t>Can Distribution Lists be selected on Document Transmittal Forms?</a:t>
            </a:r>
          </a:p>
          <a:p>
            <a:pPr>
              <a:spcAft>
                <a:spcPts val="0"/>
              </a:spcAft>
            </a:pPr>
            <a:r>
              <a:rPr lang="en-US" altLang="en-US" dirty="0"/>
              <a:t>Yes, Distribution Lists can be selected on the form in the Distribution List field. </a:t>
            </a:r>
          </a:p>
          <a:p>
            <a:endParaRPr lang="en-US" altLang="en-US" sz="1200" dirty="0"/>
          </a:p>
          <a:p>
            <a:pPr>
              <a:spcAft>
                <a:spcPts val="0"/>
              </a:spcAft>
            </a:pPr>
            <a:r>
              <a:rPr lang="en-US" altLang="en-US" dirty="0"/>
              <a:t>What is the “add other option” field, under the Distribution List field, used for?</a:t>
            </a:r>
          </a:p>
          <a:p>
            <a:pPr>
              <a:spcAft>
                <a:spcPts val="0"/>
              </a:spcAft>
            </a:pPr>
            <a:r>
              <a:rPr lang="en-US" altLang="en-US" dirty="0"/>
              <a:t>The “add other option” field allows the Creator to add the email address of an individual who does not have access to Documentum.  The individual will receive the email but will not be able to access the system, form or any documents associated with the form.</a:t>
            </a:r>
          </a:p>
          <a:p>
            <a:pPr>
              <a:spcAft>
                <a:spcPts val="0"/>
              </a:spcAft>
            </a:pPr>
            <a:endParaRPr lang="en-US" altLang="en-US" dirty="0"/>
          </a:p>
          <a:p>
            <a:pPr>
              <a:spcAft>
                <a:spcPts val="0"/>
              </a:spcAft>
            </a:pPr>
            <a:r>
              <a:rPr lang="en-US" altLang="en-US" dirty="0"/>
              <a:t>Is there a location to view all Document Transmittal Forms created for a project?</a:t>
            </a:r>
          </a:p>
          <a:p>
            <a:pPr>
              <a:spcAft>
                <a:spcPts val="0"/>
              </a:spcAft>
            </a:pPr>
            <a:r>
              <a:rPr lang="en-US" altLang="en-US" dirty="0"/>
              <a:t>Yes</a:t>
            </a:r>
            <a:r>
              <a:rPr lang="en-US" altLang="en-US"/>
              <a:t>, project team </a:t>
            </a:r>
            <a:r>
              <a:rPr lang="en-US" altLang="en-US" dirty="0"/>
              <a:t>members can view all forms (they have access to) for a project in the 00 Workflow Forms &gt; Document Transmittal Forms folder.</a:t>
            </a:r>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
        <p:nvSpPr>
          <p:cNvPr id="3" name="Footer Placeholder 4">
            <a:extLst>
              <a:ext uri="{FF2B5EF4-FFF2-40B4-BE49-F238E27FC236}">
                <a16:creationId xmlns:a16="http://schemas.microsoft.com/office/drawing/2014/main" id="{22439CAD-85C3-BB87-F093-B8B7C0F9F4A8}"/>
              </a:ext>
            </a:extLst>
          </p:cNvPr>
          <p:cNvSpPr txBox="1">
            <a:spLocks/>
          </p:cNvSpPr>
          <p:nvPr/>
        </p:nvSpPr>
        <p:spPr>
          <a:xfrm>
            <a:off x="596771" y="6256739"/>
            <a:ext cx="4381500" cy="430887"/>
          </a:xfrm>
          <a:prstGeom prst="rect">
            <a:avLst/>
          </a:prstGeom>
        </p:spPr>
        <p:txBody>
          <a:bodyPr vert="horz" lIns="0" tIns="0" rIns="0" bIns="0" rtlCol="0" anchor="t" anchorCtr="0">
            <a:spAutoFit/>
          </a:bodyPr>
          <a:lstStyle>
            <a:defPPr>
              <a:defRPr lang="en-US"/>
            </a:defPPr>
            <a:lvl1pPr marL="0" algn="l" defTabSz="914400" rtl="0" eaLnBrk="1" latinLnBrk="0" hangingPunct="1">
              <a:defRPr sz="700" kern="1200" baseline="0">
                <a:solidFill>
                  <a:schemeClr val="tx2"/>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a:spcBef>
                <a:spcPts val="39"/>
              </a:spcBef>
              <a:defRPr/>
            </a:pPr>
            <a:r>
              <a:rPr lang="en-US" dirty="0">
                <a:ea typeface="Inter" panose="02000503000000020004" pitchFamily="2" charset="0"/>
              </a:rPr>
              <a:t>© 2025 GE Vernova </a:t>
            </a:r>
            <a:r>
              <a:rPr lang="en-US" dirty="0"/>
              <a:t>Hitachi Nuclear Energy Americas LLC</a:t>
            </a:r>
            <a:r>
              <a:rPr lang="en-US" dirty="0">
                <a:ea typeface="Inter" panose="02000503000000020004" pitchFamily="2" charset="0"/>
              </a:rPr>
              <a:t>. All rights reserved. </a:t>
            </a:r>
            <a:endParaRPr lang="en-US" kern="0" dirty="0">
              <a:ea typeface="Inter" panose="02000503000000020004" pitchFamily="2" charset="0"/>
              <a:cs typeface="Inter" panose="020B0502030000000004" pitchFamily="2" charset="0"/>
            </a:endParaRPr>
          </a:p>
          <a:p>
            <a:pPr marL="7700">
              <a:spcBef>
                <a:spcPts val="39"/>
              </a:spcBef>
              <a:defRPr/>
            </a:pPr>
            <a:r>
              <a:rPr lang="en-US" dirty="0"/>
              <a:t>GE is a trademark of General Electric Company used under trademark license.</a:t>
            </a:r>
          </a:p>
          <a:p>
            <a:pPr marL="7700">
              <a:spcBef>
                <a:spcPts val="39"/>
              </a:spcBef>
              <a:defRPr/>
            </a:pPr>
            <a:r>
              <a:rPr lang="en-US" dirty="0"/>
              <a:t>HITACHI is a trademark of Hitachi, Ltd. used under trademark license.</a:t>
            </a:r>
          </a:p>
          <a:p>
            <a:pPr marL="7700">
              <a:spcBef>
                <a:spcPts val="39"/>
              </a:spcBef>
              <a:defRPr/>
            </a:pPr>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5427</TotalTime>
  <Words>223</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Sons Condensed Extrabold</vt:lpstr>
      <vt:lpstr>Inter</vt:lpstr>
      <vt:lpstr>GE Vernova</vt:lpstr>
      <vt:lpstr>FAQ’s – Document Transmittal 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60</cp:revision>
  <dcterms:created xsi:type="dcterms:W3CDTF">2024-03-07T04:01:35Z</dcterms:created>
  <dcterms:modified xsi:type="dcterms:W3CDTF">2026-01-19T20:43:47Z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