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81" r:id="rId5"/>
  </p:sldIdLst>
  <p:sldSz cx="12192000" cy="6858000"/>
  <p:notesSz cx="6858000" cy="9144000"/>
  <p:embeddedFontLst>
    <p:embeddedFont>
      <p:font typeface="Inter" panose="020B0502030000000004" pitchFamily="34" charset="0"/>
      <p:regular r:id="rId8"/>
      <p:bold r:id="rId9"/>
      <p:italic r:id="rId10"/>
      <p:boldItalic r:id="rId11"/>
    </p:embeddedFont>
    <p:embeddedFont>
      <p:font typeface="Sons Condensed Extrabold" panose="02060906060206060203" pitchFamily="18" charset="0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297"/>
    <a:srgbClr val="C7DBDB"/>
    <a:srgbClr val="96BDBD"/>
    <a:srgbClr val="458A8A"/>
    <a:srgbClr val="212121"/>
    <a:srgbClr val="58984B"/>
    <a:srgbClr val="BFA682"/>
    <a:srgbClr val="8F7D62"/>
    <a:srgbClr val="438989"/>
    <a:srgbClr val="97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859" autoAdjust="0"/>
  </p:normalViewPr>
  <p:slideViewPr>
    <p:cSldViewPr snapToGrid="0" snapToObjects="1" showGuides="1">
      <p:cViewPr varScale="1">
        <p:scale>
          <a:sx n="92" d="100"/>
          <a:sy n="92" d="100"/>
        </p:scale>
        <p:origin x="48" y="89"/>
      </p:cViewPr>
      <p:guideLst>
        <p:guide orient="horz" pos="2256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3682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331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derich, Michele (GE Vernova, GCCH)" userId="e56af899-7954-4dd1-95b1-388c88a76a86" providerId="ADAL" clId="{128C1A44-B516-406E-A1B9-317BFAB3CC07}"/>
    <pc:docChg chg="modSld">
      <pc:chgData name="Diederich, Michele (GE Vernova, GCCH)" userId="e56af899-7954-4dd1-95b1-388c88a76a86" providerId="ADAL" clId="{128C1A44-B516-406E-A1B9-317BFAB3CC07}" dt="2026-01-19T20:43:22.286" v="11" actId="20577"/>
      <pc:docMkLst>
        <pc:docMk/>
      </pc:docMkLst>
      <pc:sldChg chg="modSp mod">
        <pc:chgData name="Diederich, Michele (GE Vernova, GCCH)" userId="e56af899-7954-4dd1-95b1-388c88a76a86" providerId="ADAL" clId="{128C1A44-B516-406E-A1B9-317BFAB3CC07}" dt="2026-01-19T20:43:22.286" v="11" actId="20577"/>
        <pc:sldMkLst>
          <pc:docMk/>
          <pc:sldMk cId="527306483" sldId="381"/>
        </pc:sldMkLst>
        <pc:spChg chg="mod">
          <ac:chgData name="Diederich, Michele (GE Vernova, GCCH)" userId="e56af899-7954-4dd1-95b1-388c88a76a86" providerId="ADAL" clId="{128C1A44-B516-406E-A1B9-317BFAB3CC07}" dt="2026-01-19T20:43:22.286" v="11" actId="20577"/>
          <ac:spMkLst>
            <pc:docMk/>
            <pc:sldMk cId="527306483" sldId="381"/>
            <ac:spMk id="3" creationId="{446DF033-E6D4-0191-2E3C-46643E0A2BD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B6B6-4E7A-A445-A373-70EB82AD0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532A8-4888-A64E-B2D1-7642670E0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5F3F-4280-4241-A55C-C635F11CFA20}" type="datetimeFigureOut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1/19/2026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E0019-9C88-8740-9DC7-43CA22CBD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A7054-C658-7843-B285-432D0AAA0C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917D-67DC-8946-9800-8E4AAAAFFC67}" type="slidenum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‹#›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5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AC1BD85-E95E-8D4A-AD03-7D116C880F45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4BFF387-9D57-4C4A-857D-AC65074070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13716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27432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41148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54864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752991F-DE20-9C56-71CE-00C693FCE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8"/>
            <a:ext cx="2606041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3" y="6492877"/>
            <a:ext cx="55063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1" y="2378077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1" y="4343400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1">
                <a:solidFill>
                  <a:schemeClr val="tx1"/>
                </a:solidFill>
              </a:defRPr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04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2" y="419101"/>
            <a:ext cx="9587541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1403350"/>
            <a:ext cx="3502153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5" indent="-17145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5" y="1403352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5" indent="-17145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F4792C0-9FE2-4931-3650-4B59AD310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4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1" userDrawn="1">
          <p15:clr>
            <a:srgbClr val="FBAE40"/>
          </p15:clr>
        </p15:guide>
        <p15:guide id="2" pos="5029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59616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1403350"/>
            <a:ext cx="3502153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5" y="1403352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6ABEBD3-24BE-15F7-DEF9-9F5230BEC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1" userDrawn="1">
          <p15:clr>
            <a:srgbClr val="FBAE40"/>
          </p15:clr>
        </p15:guide>
        <p15:guide id="2" pos="5029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symmetr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4440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1" y="1403351"/>
            <a:ext cx="729297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9" y="1403351"/>
            <a:ext cx="3502153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2151AB-5731-BAC5-7B55-0CB75965C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29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metrical 2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59616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1" y="1403351"/>
            <a:ext cx="729297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9" y="1403351"/>
            <a:ext cx="3502153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C79C54-276E-80B9-1B8A-4B6BBAC71B29}"/>
              </a:ext>
            </a:extLst>
          </p:cNvPr>
          <p:cNvCxnSpPr>
            <a:cxnSpLocks/>
          </p:cNvCxnSpPr>
          <p:nvPr userDrawn="1"/>
        </p:nvCxnSpPr>
        <p:spPr>
          <a:xfrm>
            <a:off x="7850891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BBA13F7-1863-C7F2-A83F-768EA305A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29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1403350"/>
            <a:ext cx="3502153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6" y="1403352"/>
            <a:ext cx="3502153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9" y="1403352"/>
            <a:ext cx="3502153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4E15B6-0BA0-84E6-A568-FC29C85E6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7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1" userDrawn="1">
          <p15:clr>
            <a:srgbClr val="FBAE40"/>
          </p15:clr>
        </p15:guide>
        <p15:guide id="2" pos="5029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1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1403350"/>
            <a:ext cx="3502153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6" y="1403352"/>
            <a:ext cx="3502153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9" y="1403352"/>
            <a:ext cx="3502153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DC5277-B38B-BFA5-234F-37E859463D25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06206D-1B55-79AD-7D01-D0EB3C410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1" userDrawn="1">
          <p15:clr>
            <a:srgbClr val="FBAE40"/>
          </p15:clr>
        </p15:guide>
        <p15:guide id="2" pos="5029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59616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1"/>
            <a:ext cx="256946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8" y="1403351"/>
            <a:ext cx="256946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8" y="1403351"/>
            <a:ext cx="256946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1"/>
            <a:ext cx="256946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CB7DF46-A9CC-4BD9-D472-6BF977C64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7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9587540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1"/>
            <a:ext cx="256946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8" y="1403351"/>
            <a:ext cx="256946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8" y="1403351"/>
            <a:ext cx="256946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1"/>
            <a:ext cx="256946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E6CAA3-D2BE-B7A9-9C26-22C4F1F5EDDD}"/>
              </a:ext>
            </a:extLst>
          </p:cNvPr>
          <p:cNvCxnSpPr>
            <a:cxnSpLocks/>
          </p:cNvCxnSpPr>
          <p:nvPr userDrawn="1"/>
        </p:nvCxnSpPr>
        <p:spPr>
          <a:xfrm>
            <a:off x="3123056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865847-B1DD-F900-9C6C-8E3E630784E8}"/>
              </a:ext>
            </a:extLst>
          </p:cNvPr>
          <p:cNvCxnSpPr>
            <a:cxnSpLocks/>
          </p:cNvCxnSpPr>
          <p:nvPr userDrawn="1"/>
        </p:nvCxnSpPr>
        <p:spPr>
          <a:xfrm>
            <a:off x="5961506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BCFFAC-C9D0-7B24-E424-D791DC86FA9A}"/>
              </a:ext>
            </a:extLst>
          </p:cNvPr>
          <p:cNvCxnSpPr>
            <a:cxnSpLocks/>
          </p:cNvCxnSpPr>
          <p:nvPr userDrawn="1"/>
        </p:nvCxnSpPr>
        <p:spPr>
          <a:xfrm>
            <a:off x="8799956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179F5EF-F643-19DD-3442-114B11F58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5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7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and 1/3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466770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A24B364-E635-8148-9DBE-C364F1D3B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1" y="1403350"/>
            <a:ext cx="729691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65EA83-2EC6-BE4F-96E1-74D20B47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0999" y="1403350"/>
            <a:ext cx="378713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1" y="2095502"/>
            <a:ext cx="7296912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000" y="2095501"/>
            <a:ext cx="3771899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C9CC5-B8DE-1A0B-AEAF-078158CE873D}"/>
              </a:ext>
            </a:extLst>
          </p:cNvPr>
          <p:cNvCxnSpPr>
            <a:cxnSpLocks/>
          </p:cNvCxnSpPr>
          <p:nvPr userDrawn="1"/>
        </p:nvCxnSpPr>
        <p:spPr>
          <a:xfrm>
            <a:off x="7850891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287820B-9605-1150-C001-4792D5A7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3C0532-DBFF-2022-5F35-01DC75E41C0E}"/>
              </a:ext>
            </a:extLst>
          </p:cNvPr>
          <p:cNvSpPr/>
          <p:nvPr userDrawn="1"/>
        </p:nvSpPr>
        <p:spPr>
          <a:xfrm>
            <a:off x="0" y="1402917"/>
            <a:ext cx="121920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1"/>
              </a:spcAft>
            </a:pPr>
            <a:endParaRPr lang="en-US" sz="1801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61342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1403351"/>
            <a:ext cx="11353801" cy="4806951"/>
          </a:xfrm>
          <a:noFill/>
        </p:spPr>
        <p:txBody>
          <a:bodyPr lIns="0" tIns="18288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174630" indent="-17463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8FF0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CECCD58-6B53-F6DC-FD8A-F86F07E65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770" y="6492877"/>
            <a:ext cx="5397113" cy="365125"/>
          </a:xfrm>
        </p:spPr>
        <p:txBody>
          <a:bodyPr/>
          <a:lstStyle>
            <a:lvl1pPr>
              <a:defRPr>
                <a:solidFill>
                  <a:srgbClr val="FAFAFA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772" y="2481592"/>
            <a:ext cx="10706100" cy="1861808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72" y="4343400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1">
                <a:solidFill>
                  <a:schemeClr val="tx1"/>
                </a:solidFill>
              </a:defRPr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04FB6B5-AF11-DEA2-266C-D4A71FA4E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8"/>
            <a:ext cx="2606041" cy="8140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EC064B-505B-2B8A-CC1B-FFEE37B6694E}"/>
              </a:ext>
            </a:extLst>
          </p:cNvPr>
          <p:cNvCxnSpPr>
            <a:cxnSpLocks/>
          </p:cNvCxnSpPr>
          <p:nvPr userDrawn="1"/>
        </p:nvCxnSpPr>
        <p:spPr>
          <a:xfrm>
            <a:off x="444366" y="2444251"/>
            <a:ext cx="0" cy="447992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90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1" y="1403351"/>
            <a:ext cx="110718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0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2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1" y="1403351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3" y="1403351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82432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1403350"/>
            <a:ext cx="3502153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6541" y="1403352"/>
            <a:ext cx="3502153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9" y="1403352"/>
            <a:ext cx="3502153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EE8FD0A-8C5E-E7DE-4656-7844FF431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1" userDrawn="1">
          <p15:clr>
            <a:srgbClr val="FBAE40"/>
          </p15:clr>
        </p15:guide>
        <p15:guide id="2" pos="5029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890761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1"/>
            <a:ext cx="256946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63900" y="1403351"/>
            <a:ext cx="256946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6000" y="1403351"/>
            <a:ext cx="256946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1"/>
            <a:ext cx="256946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126E61B-5B00-C74E-A14F-005A2D3E2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7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7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xed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890761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1" y="1403351"/>
            <a:ext cx="729297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9" y="1403351"/>
            <a:ext cx="3502153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30" indent="-174630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321A8AC-94BF-D6B2-1376-53BEE47F7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29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6" y="2378077"/>
            <a:ext cx="6875785" cy="1965325"/>
          </a:xfrm>
        </p:spPr>
        <p:txBody>
          <a:bodyPr anchor="t" anchorCtr="0"/>
          <a:lstStyle>
            <a:lvl1pPr>
              <a:lnSpc>
                <a:spcPts val="5401"/>
              </a:lnSpc>
              <a:defRPr sz="60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821F4BE-79DE-EBCE-62E2-F24155984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8" y="339155"/>
            <a:ext cx="1553490" cy="485273"/>
          </a:xfrm>
          <a:prstGeom prst="rect">
            <a:avLst/>
          </a:prstGeom>
        </p:spPr>
      </p:pic>
      <p:sp>
        <p:nvSpPr>
          <p:cNvPr id="3" name="Section Number">
            <a:extLst>
              <a:ext uri="{FF2B5EF4-FFF2-40B4-BE49-F238E27FC236}">
                <a16:creationId xmlns:a16="http://schemas.microsoft.com/office/drawing/2014/main" id="{107E2ABA-1900-FC00-3E5B-96B0338B4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60530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26329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ection Number">
            <a:extLst>
              <a:ext uri="{FF2B5EF4-FFF2-40B4-BE49-F238E27FC236}">
                <a16:creationId xmlns:a16="http://schemas.microsoft.com/office/drawing/2014/main" id="{E0E81EB4-471C-3F45-B7C7-3BCA829250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08772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8" y="339155"/>
            <a:ext cx="1553490" cy="4852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49274D-327F-3626-5718-4266E3B0B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6" y="2378077"/>
            <a:ext cx="6875785" cy="1965325"/>
          </a:xfrm>
        </p:spPr>
        <p:txBody>
          <a:bodyPr anchor="t" anchorCtr="0"/>
          <a:lstStyle>
            <a:lvl1pPr>
              <a:lnSpc>
                <a:spcPts val="5401"/>
              </a:lnSpc>
              <a:defRPr sz="6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89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378077"/>
            <a:ext cx="6896100" cy="1965325"/>
          </a:xfrm>
        </p:spPr>
        <p:txBody>
          <a:bodyPr anchor="t" anchorCtr="0"/>
          <a:lstStyle>
            <a:lvl1pPr>
              <a:lnSpc>
                <a:spcPts val="5401"/>
              </a:lnSpc>
              <a:defRPr sz="6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F5188B4-2B91-7D7A-D602-95ABB4BAA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  <p:sp>
        <p:nvSpPr>
          <p:cNvPr id="4" name="Section Number">
            <a:extLst>
              <a:ext uri="{FF2B5EF4-FFF2-40B4-BE49-F238E27FC236}">
                <a16:creationId xmlns:a16="http://schemas.microsoft.com/office/drawing/2014/main" id="{1C20CF72-79D7-2D57-1E9C-4C8386102C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1" y="1922078"/>
            <a:ext cx="3273006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lang="en-US" sz="1600" kern="1200" cap="all" baseline="0" dirty="0">
                <a:solidFill>
                  <a:srgbClr val="21212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</a:lstStyle>
          <a:p>
            <a:pPr marL="0" lvl="0" indent="0" algn="l" defTabSz="91442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97147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8" y="339155"/>
            <a:ext cx="1553490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16939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8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8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7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18127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tabLst/>
              <a:defRPr sz="1001">
                <a:solidFill>
                  <a:schemeClr val="tx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051AE3-C2A3-6884-82E8-0091361DC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8" y="339155"/>
            <a:ext cx="1553490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1248" userDrawn="1">
          <p15:clr>
            <a:srgbClr val="FBAE40"/>
          </p15:clr>
        </p15:guide>
        <p15:guide id="3" pos="4128" userDrawn="1">
          <p15:clr>
            <a:srgbClr val="FBAE40"/>
          </p15:clr>
        </p15:guide>
        <p15:guide id="4" pos="4825" userDrawn="1">
          <p15:clr>
            <a:srgbClr val="FBAE40"/>
          </p15:clr>
        </p15:guide>
        <p15:guide id="5" orient="horz" pos="884" userDrawn="1">
          <p15:clr>
            <a:srgbClr val="FBAE40"/>
          </p15:clr>
        </p15:guide>
        <p15:guide id="6" orient="horz" pos="1498" userDrawn="1">
          <p15:clr>
            <a:srgbClr val="FBAE40"/>
          </p15:clr>
        </p15:guide>
        <p15:guide id="7" orient="horz" pos="2116" userDrawn="1">
          <p15:clr>
            <a:srgbClr val="FBAE40"/>
          </p15:clr>
        </p15:guide>
        <p15:guide id="8" orient="horz" pos="2736" userDrawn="1">
          <p15:clr>
            <a:srgbClr val="FBAE40"/>
          </p15:clr>
        </p15:guide>
        <p15:guide id="9" orient="horz" pos="3350" userDrawn="1">
          <p15:clr>
            <a:srgbClr val="FBAE40"/>
          </p15:clr>
        </p15:guide>
        <p15:guide id="10" pos="5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Light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E1DC37-7617-9EED-CD74-B8909A49A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518" y="272268"/>
            <a:ext cx="2606041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1" y="6492877"/>
            <a:ext cx="5431618" cy="365125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1" y="2378077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1" y="4343400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1">
                <a:solidFill>
                  <a:srgbClr val="212121"/>
                </a:solidFill>
              </a:defRPr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9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8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8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7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26753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31" indent="-109731">
              <a:spcAft>
                <a:spcPts val="201"/>
              </a:spcAft>
              <a:buClr>
                <a:schemeClr val="bg2"/>
              </a:buClr>
              <a:buFont typeface="Arial"/>
              <a:buChar char="–"/>
              <a:tabLst/>
              <a:defRPr sz="1001">
                <a:solidFill>
                  <a:srgbClr val="212121"/>
                </a:solidFill>
              </a:defRPr>
            </a:lvl4pPr>
            <a:lvl5pPr marL="219462" indent="-109731">
              <a:spcAft>
                <a:spcPts val="201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C8E8B6-15B9-92DE-0C5F-40F6A4CCD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3" userDrawn="1">
          <p15:clr>
            <a:srgbClr val="FBAE40"/>
          </p15:clr>
        </p15:guide>
        <p15:guide id="2" pos="1248" userDrawn="1">
          <p15:clr>
            <a:srgbClr val="FBAE40"/>
          </p15:clr>
        </p15:guide>
        <p15:guide id="3" pos="4128" userDrawn="1">
          <p15:clr>
            <a:srgbClr val="FBAE40"/>
          </p15:clr>
        </p15:guide>
        <p15:guide id="4" pos="4825" userDrawn="1">
          <p15:clr>
            <a:srgbClr val="FBAE40"/>
          </p15:clr>
        </p15:guide>
        <p15:guide id="5" orient="horz" pos="884" userDrawn="1">
          <p15:clr>
            <a:srgbClr val="FBAE40"/>
          </p15:clr>
        </p15:guide>
        <p15:guide id="6" orient="horz" pos="1498" userDrawn="1">
          <p15:clr>
            <a:srgbClr val="FBAE40"/>
          </p15:clr>
        </p15:guide>
        <p15:guide id="7" orient="horz" pos="2112" userDrawn="1">
          <p15:clr>
            <a:srgbClr val="FBAE40"/>
          </p15:clr>
        </p15:guide>
        <p15:guide id="8" orient="horz" pos="2736" userDrawn="1">
          <p15:clr>
            <a:srgbClr val="FBAE40"/>
          </p15:clr>
        </p15:guide>
        <p15:guide id="9" orient="horz" pos="335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03A9CFF3-144D-F242-AB37-45B8D1EA02D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010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D30E5EF1-DEED-0E4E-842C-164ECBEB86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06877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5166569-9518-9B41-8B53-AA608D4002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9101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7959487-FA6F-9442-8793-172CFAE0C4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010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2F3E836-EB9D-0A44-8CBF-55C02225AF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06877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8ED419-5FB1-1040-9DD4-AB69170FD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101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559BAC-92F4-B744-9836-450C4A90B3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4500" y="1403351"/>
            <a:ext cx="2194560" cy="1955800"/>
          </a:xfrm>
        </p:spPr>
        <p:txBody>
          <a:bodyPr/>
          <a:lstStyle>
            <a:lvl1pPr>
              <a:spcAft>
                <a:spcPts val="201"/>
              </a:spcAft>
              <a:defRPr sz="1401" b="1">
                <a:solidFill>
                  <a:srgbClr val="212121"/>
                </a:solidFill>
              </a:defRPr>
            </a:lvl1pPr>
            <a:lvl2pPr marL="0" indent="0">
              <a:buNone/>
              <a:defRPr sz="1401" i="1">
                <a:solidFill>
                  <a:srgbClr val="212121"/>
                </a:solidFill>
              </a:defRPr>
            </a:lvl2pPr>
            <a:lvl3pPr marL="12701" indent="0">
              <a:buNone/>
              <a:tabLst/>
              <a:defRPr sz="1401">
                <a:solidFill>
                  <a:srgbClr val="212121"/>
                </a:solidFill>
              </a:defRPr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D8682B-ACC9-614A-8FC5-30E2225A02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0690" y="1403351"/>
            <a:ext cx="2194560" cy="1955800"/>
          </a:xfrm>
        </p:spPr>
        <p:txBody>
          <a:bodyPr/>
          <a:lstStyle>
            <a:lvl1pPr>
              <a:spcAft>
                <a:spcPts val="201"/>
              </a:spcAft>
              <a:defRPr sz="1401" b="1">
                <a:solidFill>
                  <a:srgbClr val="212121"/>
                </a:solidFill>
              </a:defRPr>
            </a:lvl1pPr>
            <a:lvl2pPr marL="0" indent="0">
              <a:buNone/>
              <a:defRPr sz="1401" i="1">
                <a:solidFill>
                  <a:srgbClr val="212121"/>
                </a:solidFill>
              </a:defRPr>
            </a:lvl2pPr>
            <a:lvl3pPr marL="12701" indent="0">
              <a:buNone/>
              <a:tabLst/>
              <a:defRPr sz="1401">
                <a:solidFill>
                  <a:srgbClr val="212121"/>
                </a:solidFill>
              </a:defRPr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9DF087C-13B0-8044-B147-F99E711E3B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6400" y="1403351"/>
            <a:ext cx="2194560" cy="1955800"/>
          </a:xfrm>
        </p:spPr>
        <p:txBody>
          <a:bodyPr/>
          <a:lstStyle>
            <a:lvl1pPr>
              <a:spcAft>
                <a:spcPts val="201"/>
              </a:spcAft>
              <a:defRPr sz="1401" b="1">
                <a:solidFill>
                  <a:srgbClr val="212121"/>
                </a:solidFill>
              </a:defRPr>
            </a:lvl1pPr>
            <a:lvl2pPr marL="0" indent="0">
              <a:buNone/>
              <a:defRPr sz="1401" i="1">
                <a:solidFill>
                  <a:srgbClr val="212121"/>
                </a:solidFill>
              </a:defRPr>
            </a:lvl2pPr>
            <a:lvl3pPr marL="12701" indent="0">
              <a:buNone/>
              <a:tabLst/>
              <a:defRPr sz="1401">
                <a:solidFill>
                  <a:srgbClr val="212121"/>
                </a:solidFill>
              </a:defRPr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68F9AA8-58C0-BD45-A206-0D15796A4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14500" y="3838584"/>
            <a:ext cx="2194560" cy="1955800"/>
          </a:xfrm>
        </p:spPr>
        <p:txBody>
          <a:bodyPr/>
          <a:lstStyle>
            <a:lvl1pPr>
              <a:spcAft>
                <a:spcPts val="201"/>
              </a:spcAft>
              <a:defRPr sz="1401" b="1">
                <a:solidFill>
                  <a:srgbClr val="212121"/>
                </a:solidFill>
              </a:defRPr>
            </a:lvl1pPr>
            <a:lvl2pPr marL="0" indent="0">
              <a:buNone/>
              <a:defRPr sz="1401" i="1">
                <a:solidFill>
                  <a:srgbClr val="212121"/>
                </a:solidFill>
              </a:defRPr>
            </a:lvl2pPr>
            <a:lvl3pPr marL="12701" indent="0">
              <a:buNone/>
              <a:tabLst/>
              <a:defRPr sz="1401">
                <a:solidFill>
                  <a:srgbClr val="212121"/>
                </a:solidFill>
              </a:defRPr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655B9A0-5BD5-4B4C-87A7-8A7BC98C36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0690" y="3838584"/>
            <a:ext cx="2194560" cy="1955800"/>
          </a:xfrm>
        </p:spPr>
        <p:txBody>
          <a:bodyPr/>
          <a:lstStyle>
            <a:lvl1pPr>
              <a:spcAft>
                <a:spcPts val="201"/>
              </a:spcAft>
              <a:defRPr sz="1401" b="1">
                <a:solidFill>
                  <a:srgbClr val="212121"/>
                </a:solidFill>
              </a:defRPr>
            </a:lvl1pPr>
            <a:lvl2pPr marL="0" indent="0">
              <a:buNone/>
              <a:defRPr sz="1401" i="1">
                <a:solidFill>
                  <a:srgbClr val="212121"/>
                </a:solidFill>
              </a:defRPr>
            </a:lvl2pPr>
            <a:lvl3pPr marL="12701" indent="0">
              <a:buNone/>
              <a:tabLst/>
              <a:defRPr sz="1401">
                <a:solidFill>
                  <a:srgbClr val="212121"/>
                </a:solidFill>
              </a:defRPr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FB16EA-50E6-7147-BF52-0D186E43127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6400" y="3838584"/>
            <a:ext cx="2194560" cy="1955800"/>
          </a:xfrm>
        </p:spPr>
        <p:txBody>
          <a:bodyPr/>
          <a:lstStyle>
            <a:lvl1pPr>
              <a:spcAft>
                <a:spcPts val="201"/>
              </a:spcAft>
              <a:defRPr sz="1401" b="1">
                <a:solidFill>
                  <a:srgbClr val="212121"/>
                </a:solidFill>
              </a:defRPr>
            </a:lvl1pPr>
            <a:lvl2pPr marL="0" indent="0">
              <a:buNone/>
              <a:defRPr sz="1401" i="1">
                <a:solidFill>
                  <a:srgbClr val="212121"/>
                </a:solidFill>
              </a:defRPr>
            </a:lvl2pPr>
            <a:lvl3pPr marL="12701" indent="0">
              <a:buNone/>
              <a:tabLst/>
              <a:defRPr sz="1401">
                <a:solidFill>
                  <a:srgbClr val="212121"/>
                </a:solidFill>
              </a:defRPr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DD0E8E-1442-D1CD-FDD6-6F1C4CD1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1" userDrawn="1">
          <p15:clr>
            <a:srgbClr val="FBAE40"/>
          </p15:clr>
        </p15:guide>
        <p15:guide id="2" pos="5029" userDrawn="1">
          <p15:clr>
            <a:srgbClr val="FBAE40"/>
          </p15:clr>
        </p15:guide>
        <p15:guide id="3" orient="horz" pos="2400" userDrawn="1">
          <p15:clr>
            <a:srgbClr val="FBAE40"/>
          </p15:clr>
        </p15:guide>
        <p15:guide id="4" pos="1081" userDrawn="1">
          <p15:clr>
            <a:srgbClr val="FBAE40"/>
          </p15:clr>
        </p15:guide>
        <p15:guide id="5" pos="3465" userDrawn="1">
          <p15:clr>
            <a:srgbClr val="FBAE40"/>
          </p15:clr>
        </p15:guide>
        <p15:guide id="6" pos="5856" userDrawn="1">
          <p15:clr>
            <a:srgbClr val="FBAE40"/>
          </p15:clr>
        </p15:guide>
        <p15:guide id="7" orient="horz" pos="8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4061" y="2"/>
            <a:ext cx="6377940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2400300"/>
            <a:ext cx="5155223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4D2D73-EE0E-202C-17A0-7C9C2608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2"/>
            <a:ext cx="5155223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2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1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5829301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700" y="2400300"/>
            <a:ext cx="5410201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34DEC1-5B42-CB2D-AE33-3E247803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897" y="419102"/>
            <a:ext cx="5410201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4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09" userDrawn="1">
          <p15:clr>
            <a:srgbClr val="FBAE40"/>
          </p15:clr>
        </p15:guide>
        <p15:guide id="4" orient="horz" pos="151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B3E71-68E9-0C42-A1F5-AAC39EAA6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03350"/>
            <a:ext cx="12192000" cy="54546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4797B6-7C2A-BA00-35CD-550A44C0D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6AA1CE-AC18-9C55-AAB8-CEA1D249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596169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402917"/>
            <a:ext cx="6515100" cy="5455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1"/>
              </a:spcAft>
            </a:pPr>
            <a:endParaRPr lang="en-US" sz="1801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B5E4C-27FE-36D0-B175-6C8108EB67C1}"/>
              </a:ext>
            </a:extLst>
          </p:cNvPr>
          <p:cNvSpPr/>
          <p:nvPr userDrawn="1"/>
        </p:nvSpPr>
        <p:spPr>
          <a:xfrm>
            <a:off x="0" y="1402917"/>
            <a:ext cx="56769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1"/>
              </a:spcAft>
            </a:pPr>
            <a:endParaRPr lang="en-US" sz="1801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596169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1403351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174630" indent="-17463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51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5F8CA6B-89DC-9D64-DE2A-574599892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"/>
            <a:ext cx="6515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1"/>
              </a:spcAft>
            </a:pPr>
            <a:endParaRPr lang="en-US" sz="1801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483870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1403351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rgbClr val="212121"/>
                </a:solidFill>
              </a:defRPr>
            </a:lvl1pPr>
            <a:lvl2pPr marL="174630" indent="-174630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51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 marL="174630" indent="-17463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CA04741-1558-2ADE-D887-5A3730509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8" y="339155"/>
            <a:ext cx="1553490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userDrawn="1">
          <p15:clr>
            <a:srgbClr val="FBAE40"/>
          </p15:clr>
        </p15:guide>
        <p15:guide id="4" orient="horz" pos="45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2" y="615950"/>
            <a:ext cx="5494420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1001"/>
              </a:spcAft>
              <a:defRPr sz="5001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None/>
              <a:defRPr sz="5001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459A54-2B36-0597-98AB-2AD5027C3A5A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144293E-2C00-D4C2-B60A-12BE7EAB8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8" y="339155"/>
            <a:ext cx="1553490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3" y="615950"/>
            <a:ext cx="5313947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0"/>
              </a:spcAft>
              <a:defRPr sz="5001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rgbClr val="005E60"/>
                </a:solidFill>
              </a:defRPr>
            </a:lvl2pPr>
            <a:lvl3pPr marL="0" indent="0">
              <a:lnSpc>
                <a:spcPct val="85000"/>
              </a:lnSpc>
              <a:buNone/>
              <a:defRPr sz="5001">
                <a:solidFill>
                  <a:srgbClr val="005E60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rgbClr val="005E60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1">
                <a:solidFill>
                  <a:srgbClr val="005E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938A19-85FE-D7E0-BB2C-F157A4FE6AEC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6A940B9-7959-1BE5-1C1F-30DC7A96D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3" y="1403350"/>
            <a:ext cx="350215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7" y="1403350"/>
            <a:ext cx="350215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9" y="1403350"/>
            <a:ext cx="350215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2095502"/>
            <a:ext cx="3502153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None/>
              <a:defRPr>
                <a:solidFill>
                  <a:srgbClr val="212121"/>
                </a:solidFill>
              </a:defRPr>
            </a:lvl2pPr>
            <a:lvl3pPr marL="174630" indent="-174630">
              <a:buClrTx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365770" indent="-182884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54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7" y="2095503"/>
            <a:ext cx="3502153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30" indent="-174630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70" indent="-182884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54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8" y="2095503"/>
            <a:ext cx="3502153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30" indent="-174630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70" indent="-182884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54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B5C3D82-E702-BE2A-C612-2CB61FE36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1" userDrawn="1">
          <p15:clr>
            <a:srgbClr val="FBAE40"/>
          </p15:clr>
        </p15:guide>
        <p15:guide id="2" pos="5029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Dark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7"/>
            <a:ext cx="534535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1" y="2378077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1" y="4343400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1">
                <a:solidFill>
                  <a:schemeClr val="tx1"/>
                </a:solidFill>
              </a:defRPr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57314C-3D95-C279-F04B-2D532302E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41" y="272268"/>
            <a:ext cx="2606041" cy="8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 -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3" y="1403350"/>
            <a:ext cx="350215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7" y="1403350"/>
            <a:ext cx="350215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9" y="1403350"/>
            <a:ext cx="350215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2095502"/>
            <a:ext cx="3502153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30" indent="-17463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70" indent="-182884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54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7" y="2095503"/>
            <a:ext cx="3502153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30" indent="-17463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70" indent="-182884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54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8" y="2095503"/>
            <a:ext cx="3502153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30" indent="-17463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70" indent="-182884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54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6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6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D252868-F7F1-C0A1-E4BB-8630DDD87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8" y="339155"/>
            <a:ext cx="1553490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1" userDrawn="1">
          <p15:clr>
            <a:srgbClr val="FBAE40"/>
          </p15:clr>
        </p15:guide>
        <p15:guide id="2" pos="5029" userDrawn="1">
          <p15:clr>
            <a:srgbClr val="FBAE40"/>
          </p15:clr>
        </p15:guide>
        <p15:guide id="3" orient="horz" pos="88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9569724" cy="457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6" y="2095502"/>
            <a:ext cx="3502153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96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174630" indent="-17463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70" indent="-182884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54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6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6" y="1403350"/>
            <a:ext cx="350215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C81F1F2-00A2-8A73-11A9-FF59CE240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8" y="339155"/>
            <a:ext cx="1553490" cy="485273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1A28561-E9BE-F7BE-7CA1-61B13B003A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6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25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932124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6" y="2095502"/>
            <a:ext cx="3502153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212121"/>
              </a:buClr>
              <a:defRPr sz="96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212121"/>
              </a:buClr>
              <a:buNone/>
              <a:defRPr>
                <a:solidFill>
                  <a:srgbClr val="212121"/>
                </a:solidFill>
              </a:defRPr>
            </a:lvl2pPr>
            <a:lvl3pPr marL="174630" indent="-174630">
              <a:buClr>
                <a:srgbClr val="212121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70" indent="-182884">
              <a:buClr>
                <a:srgbClr val="212121"/>
              </a:buClr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54">
              <a:buClr>
                <a:srgbClr val="21212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6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6" y="1403350"/>
            <a:ext cx="350215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F6CB12-6043-6858-0E99-4D0C63CFA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31B6C8E-F2DD-F24A-E739-15C9300FE4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6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0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BF08DC-CB35-0F04-05DA-1827B5142E5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41" y="2405291"/>
            <a:ext cx="11353801" cy="4033608"/>
          </a:xfrm>
        </p:spPr>
        <p:txBody>
          <a:bodyPr anchor="t"/>
          <a:lstStyle>
            <a:lvl1pPr>
              <a:lnSpc>
                <a:spcPts val="40002"/>
              </a:lnSpc>
              <a:spcAft>
                <a:spcPts val="0"/>
              </a:spcAft>
              <a:defRPr sz="49602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2997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814A848-6923-A1BC-E08A-7728C5A4B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9569726" cy="4570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0FA68EB-1DE5-F3BC-29A5-0AAC8831E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8" y="339155"/>
            <a:ext cx="1553490" cy="48527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05F10C-0E79-4A3F-86CA-73848D7D173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41" y="2405291"/>
            <a:ext cx="11353801" cy="4033608"/>
          </a:xfrm>
        </p:spPr>
        <p:txBody>
          <a:bodyPr anchor="t"/>
          <a:lstStyle>
            <a:lvl1pPr>
              <a:lnSpc>
                <a:spcPts val="40002"/>
              </a:lnSpc>
              <a:spcAft>
                <a:spcPts val="0"/>
              </a:spcAft>
              <a:defRPr sz="49602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27624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A56CA2-D329-EF33-C456-27ECDB402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1" y="2336439"/>
            <a:ext cx="6995161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CD72FB-B974-3D99-2541-287114550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1" y="2336439"/>
            <a:ext cx="6995161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079" y="454890"/>
            <a:ext cx="2429929" cy="242502"/>
          </a:xfrm>
          <a:prstGeom prst="rect">
            <a:avLst/>
          </a:prstGeom>
        </p:spPr>
        <p:txBody>
          <a:bodyPr lIns="0" tIns="0" rIns="0" bIns="0"/>
          <a:lstStyle>
            <a:lvl1pPr>
              <a:defRPr sz="1577" b="0" i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076" y="1219202"/>
            <a:ext cx="2622937" cy="14930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729"/>
              </a:spcBef>
              <a:defRPr lang="en-US" sz="971" b="0">
                <a:solidFill>
                  <a:srgbClr val="212121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47EC7E-B00F-0BDE-CC52-275162BBFB8A}"/>
              </a:ext>
            </a:extLst>
          </p:cNvPr>
          <p:cNvSpPr/>
          <p:nvPr userDrawn="1"/>
        </p:nvSpPr>
        <p:spPr>
          <a:xfrm>
            <a:off x="3314703" y="0"/>
            <a:ext cx="8877516" cy="6410170"/>
          </a:xfrm>
          <a:custGeom>
            <a:avLst/>
            <a:gdLst/>
            <a:ahLst/>
            <a:cxnLst/>
            <a:rect l="l" t="t" r="r" b="b"/>
            <a:pathLst>
              <a:path w="14638655" h="10554970">
                <a:moveTo>
                  <a:pt x="14638297" y="0"/>
                </a:moveTo>
                <a:lnTo>
                  <a:pt x="0" y="0"/>
                </a:lnTo>
                <a:lnTo>
                  <a:pt x="0" y="10554652"/>
                </a:lnTo>
                <a:lnTo>
                  <a:pt x="14638297" y="10554652"/>
                </a:lnTo>
                <a:lnTo>
                  <a:pt x="14638297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64F7AF-68F6-BA14-1B39-9AC8CD6A7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1540" y="6513068"/>
            <a:ext cx="666620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 b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4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ABF6-8160-8240-8064-B96381D0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6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81922-7652-D74D-9BCA-4EBCFEFB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A052B-6959-D543-893E-8089B7EF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CC28C8-137F-49C5-0CB3-B14B3F589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9622046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285756" indent="-285756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 marL="517539" indent="-228606">
              <a:defRPr>
                <a:solidFill>
                  <a:srgbClr val="212121"/>
                </a:solidFill>
              </a:defRPr>
            </a:lvl3pPr>
            <a:lvl4pPr marL="685817" indent="-228606">
              <a:defRPr>
                <a:solidFill>
                  <a:srgbClr val="212121"/>
                </a:solidFill>
              </a:defRPr>
            </a:lvl4pPr>
            <a:lvl5pPr marL="914422" indent="-228606"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C80CBD-F9C2-7B04-2F2E-A2E50A534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2" y="419101"/>
            <a:ext cx="9587541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B168A5-C2D7-FC4B-8832-1F289E900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3" y="889824"/>
            <a:ext cx="11353801" cy="513526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3" y="2095500"/>
            <a:ext cx="11353801" cy="4114800"/>
          </a:xfrm>
        </p:spPr>
        <p:txBody>
          <a:bodyPr/>
          <a:lstStyle>
            <a:lvl1pPr>
              <a:defRPr b="0"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E8749D-3661-9FEE-768F-2C2ED73C6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2020" y="224679"/>
            <a:ext cx="1367783" cy="66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69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60479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1" y="1403351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3" y="1403351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06FF28-9E6E-FCE7-887B-D290AB8F5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2" y="419101"/>
            <a:ext cx="9587541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DDDB0A-C694-6D4F-95F6-714A8D0B4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1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926142-7B75-6D42-854B-61C11884F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3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1" y="2095501"/>
            <a:ext cx="5394960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3" y="2095502"/>
            <a:ext cx="5394960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30" indent="-17463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437117-8BD0-3579-70B3-FCB0F41D6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5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21D6-6421-7F41-A534-39EA22A6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" y="6492877"/>
            <a:ext cx="10248900" cy="2446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r>
              <a:rPr lang="en-US" dirty="0"/>
              <a:t>© 2023 GE Vernova and/or its affiliates.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82ED-C79F-1C4C-93EA-8B7E3CF99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2182" y="6492877"/>
            <a:ext cx="55071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01E47-C943-F44B-9CD7-62EF3F53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3" y="419101"/>
            <a:ext cx="9044076" cy="457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2F5A-6368-8D4D-90C8-17B76FDD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3" y="1403351"/>
            <a:ext cx="11353801" cy="4806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49" r:id="rId2"/>
    <p:sldLayoutId id="2147483705" r:id="rId3"/>
    <p:sldLayoutId id="2147483706" r:id="rId4"/>
    <p:sldLayoutId id="2147483654" r:id="rId5"/>
    <p:sldLayoutId id="2147483650" r:id="rId6"/>
    <p:sldLayoutId id="2147483668" r:id="rId7"/>
    <p:sldLayoutId id="2147483664" r:id="rId8"/>
    <p:sldLayoutId id="2147483669" r:id="rId9"/>
    <p:sldLayoutId id="2147483739" r:id="rId10"/>
    <p:sldLayoutId id="2147483731" r:id="rId11"/>
    <p:sldLayoutId id="2147483740" r:id="rId12"/>
    <p:sldLayoutId id="2147483667" r:id="rId13"/>
    <p:sldLayoutId id="2147483738" r:id="rId14"/>
    <p:sldLayoutId id="2147483665" r:id="rId15"/>
    <p:sldLayoutId id="2147483741" r:id="rId16"/>
    <p:sldLayoutId id="2147483666" r:id="rId17"/>
    <p:sldLayoutId id="2147483672" r:id="rId18"/>
    <p:sldLayoutId id="2147483673" r:id="rId19"/>
    <p:sldLayoutId id="2147483674" r:id="rId20"/>
    <p:sldLayoutId id="2147483743" r:id="rId21"/>
    <p:sldLayoutId id="2147483675" r:id="rId22"/>
    <p:sldLayoutId id="2147483676" r:id="rId23"/>
    <p:sldLayoutId id="2147483677" r:id="rId24"/>
    <p:sldLayoutId id="2147483651" r:id="rId25"/>
    <p:sldLayoutId id="2147483715" r:id="rId26"/>
    <p:sldLayoutId id="2147483719" r:id="rId27"/>
    <p:sldLayoutId id="2147483742" r:id="rId28"/>
    <p:sldLayoutId id="2147483701" r:id="rId29"/>
    <p:sldLayoutId id="2147483720" r:id="rId30"/>
    <p:sldLayoutId id="2147483684" r:id="rId31"/>
    <p:sldLayoutId id="2147483685" r:id="rId32"/>
    <p:sldLayoutId id="2147483686" r:id="rId33"/>
    <p:sldLayoutId id="2147483689" r:id="rId34"/>
    <p:sldLayoutId id="2147483687" r:id="rId35"/>
    <p:sldLayoutId id="2147483732" r:id="rId36"/>
    <p:sldLayoutId id="2147483692" r:id="rId37"/>
    <p:sldLayoutId id="2147483726" r:id="rId38"/>
    <p:sldLayoutId id="2147483695" r:id="rId39"/>
    <p:sldLayoutId id="2147483723" r:id="rId40"/>
    <p:sldLayoutId id="2147483697" r:id="rId41"/>
    <p:sldLayoutId id="2147483724" r:id="rId42"/>
    <p:sldLayoutId id="2147483733" r:id="rId43"/>
    <p:sldLayoutId id="2147483734" r:id="rId44"/>
    <p:sldLayoutId id="2147483699" r:id="rId45"/>
    <p:sldLayoutId id="2147483725" r:id="rId46"/>
    <p:sldLayoutId id="2147483744" r:id="rId47"/>
  </p:sldLayoutIdLst>
  <p:hf hdr="0" dt="0"/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0" indent="0" algn="l" defTabSz="914422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1pPr>
      <a:lvl2pPr marL="171455" indent="-171455" algn="l" defTabSz="914422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2pPr>
      <a:lvl3pPr marL="365770" indent="-182884" algn="l" defTabSz="914422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3pPr>
      <a:lvl4pPr marL="548654" indent="-182884" algn="l" defTabSz="914422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4pPr>
      <a:lvl5pPr marL="731538" indent="-182884" algn="l" defTabSz="914422" rtl="0" eaLnBrk="1" latinLnBrk="0" hangingPunct="1">
        <a:lnSpc>
          <a:spcPct val="100000"/>
        </a:lnSpc>
        <a:spcBef>
          <a:spcPts val="0"/>
        </a:spcBef>
        <a:spcAft>
          <a:spcPts val="601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5pPr>
      <a:lvl6pPr marL="0" indent="0" algn="l" defTabSz="914422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None/>
        <a:tabLst/>
        <a:defRPr sz="1401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2884" algn="l" defTabSz="914422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1" kern="1200">
          <a:solidFill>
            <a:schemeClr val="tx1"/>
          </a:solidFill>
          <a:latin typeface="+mn-lt"/>
          <a:ea typeface="+mn-ea"/>
          <a:cs typeface="+mn-cs"/>
        </a:defRPr>
      </a:lvl7pPr>
      <a:lvl8pPr marL="365770" indent="-182884" algn="l" defTabSz="914422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22" rtl="0" eaLnBrk="1" latinLnBrk="0" hangingPunct="1">
        <a:lnSpc>
          <a:spcPct val="100000"/>
        </a:lnSpc>
        <a:spcBef>
          <a:spcPts val="0"/>
        </a:spcBef>
        <a:spcAft>
          <a:spcPts val="201"/>
        </a:spcAft>
        <a:buFont typeface="Arial" panose="020B0604020202020204" pitchFamily="34" charset="0"/>
        <a:buNone/>
        <a:tabLst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 userDrawn="1">
          <p15:clr>
            <a:srgbClr val="F26B43"/>
          </p15:clr>
        </p15:guide>
        <p15:guide id="2" pos="265" userDrawn="1">
          <p15:clr>
            <a:srgbClr val="F26B43"/>
          </p15:clr>
        </p15:guide>
        <p15:guide id="3" pos="74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FAQ’s </a:t>
            </a:r>
            <a:r>
              <a:rPr lang="en-US"/>
              <a:t>– System </a:t>
            </a:r>
            <a:r>
              <a:rPr lang="en-US" dirty="0"/>
              <a:t>Fundamentals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2" y="1000123"/>
            <a:ext cx="9867899" cy="481965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dirty="0"/>
              <a:t>Is it necessary to request access to each project I am assigned to?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Yes, access is granted on a project-by-project basis.</a:t>
            </a:r>
          </a:p>
          <a:p>
            <a:pPr>
              <a:spcAft>
                <a:spcPts val="0"/>
              </a:spcAft>
            </a:pPr>
            <a:endParaRPr lang="en-US" altLang="en-US" sz="1200" dirty="0"/>
          </a:p>
          <a:p>
            <a:pPr>
              <a:spcAft>
                <a:spcPts val="0"/>
              </a:spcAft>
            </a:pPr>
            <a:r>
              <a:rPr lang="en-US" altLang="en-US" dirty="0"/>
              <a:t>Can I have more than one project displayed in the Navigation Tree?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No, only one project can be displayed at a time.  This is done for both security and performance purposes.</a:t>
            </a:r>
          </a:p>
          <a:p>
            <a:endParaRPr lang="en-US" altLang="en-US" sz="1200" dirty="0"/>
          </a:p>
          <a:p>
            <a:pPr>
              <a:spcAft>
                <a:spcPts val="0"/>
              </a:spcAft>
            </a:pPr>
            <a:r>
              <a:rPr lang="en-US" altLang="en-US" dirty="0"/>
              <a:t>Is it possible to add, remove or reorder the columns displayed at login?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Yes, the columns displayed can be changed at any time by clicking on the Column Preferences button under the tool bar in the upper right corner of the screen. </a:t>
            </a:r>
          </a:p>
          <a:p>
            <a:pPr>
              <a:spcAft>
                <a:spcPts val="0"/>
              </a:spcAft>
            </a:pPr>
            <a:endParaRPr lang="en-US" altLang="en-US" dirty="0"/>
          </a:p>
          <a:p>
            <a:pPr>
              <a:spcAft>
                <a:spcPts val="0"/>
              </a:spcAft>
            </a:pPr>
            <a:r>
              <a:rPr lang="en-US" altLang="en-US" dirty="0"/>
              <a:t>How do you navigate between projects?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Click on Home Page in the Navigation Tree and then the Project List in the Active Workspace.</a:t>
            </a:r>
          </a:p>
          <a:p>
            <a:pPr>
              <a:spcAft>
                <a:spcPts val="0"/>
              </a:spcAft>
            </a:pPr>
            <a:endParaRPr lang="en-US" altLang="en-US" dirty="0"/>
          </a:p>
          <a:p>
            <a:pPr>
              <a:spcAft>
                <a:spcPts val="0"/>
              </a:spcAft>
            </a:pPr>
            <a:r>
              <a:rPr lang="en-US" altLang="en-US" dirty="0"/>
              <a:t>Is there a “Bulk Import” feature?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Yes, this feature is located under the Collaboration menu in the tool bar. </a:t>
            </a:r>
          </a:p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46DF033-E6D4-0191-2E3C-46643E0A2BDA}"/>
              </a:ext>
            </a:extLst>
          </p:cNvPr>
          <p:cNvSpPr txBox="1">
            <a:spLocks/>
          </p:cNvSpPr>
          <p:nvPr/>
        </p:nvSpPr>
        <p:spPr>
          <a:xfrm>
            <a:off x="596771" y="6256739"/>
            <a:ext cx="4381500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 baseline="0">
                <a:solidFill>
                  <a:schemeClr val="tx2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0">
              <a:spcBef>
                <a:spcPts val="39"/>
              </a:spcBef>
              <a:defRPr/>
            </a:pPr>
            <a:r>
              <a:rPr lang="en-US" dirty="0">
                <a:ea typeface="Inter" panose="02000503000000020004" pitchFamily="2" charset="0"/>
              </a:rPr>
              <a:t>© 2025 GE Vernova </a:t>
            </a:r>
            <a:r>
              <a:rPr lang="en-US" dirty="0"/>
              <a:t>Hitachi Nuclear Energy Americas LLC</a:t>
            </a:r>
            <a:r>
              <a:rPr lang="en-US" dirty="0">
                <a:ea typeface="Inter" panose="02000503000000020004" pitchFamily="2" charset="0"/>
              </a:rPr>
              <a:t>. All rights reserved. </a:t>
            </a:r>
            <a:endParaRPr lang="en-US" kern="0" dirty="0">
              <a:ea typeface="Inter" panose="02000503000000020004" pitchFamily="2" charset="0"/>
              <a:cs typeface="Inter" panose="020B0502030000000004" pitchFamily="2" charset="0"/>
            </a:endParaRPr>
          </a:p>
          <a:p>
            <a:pPr marL="7700">
              <a:spcBef>
                <a:spcPts val="39"/>
              </a:spcBef>
              <a:defRPr/>
            </a:pPr>
            <a:r>
              <a:rPr lang="en-US" dirty="0"/>
              <a:t>GE is a trademark of General Electric Company used under trademark license.</a:t>
            </a:r>
          </a:p>
          <a:p>
            <a:pPr marL="7700">
              <a:spcBef>
                <a:spcPts val="39"/>
              </a:spcBef>
              <a:defRPr/>
            </a:pPr>
            <a:r>
              <a:rPr lang="en-US" dirty="0"/>
              <a:t>HITACHI is a trademark of Hitachi, Ltd. used under trademark license.</a:t>
            </a:r>
          </a:p>
          <a:p>
            <a:pPr marL="7700">
              <a:spcBef>
                <a:spcPts val="39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06483"/>
      </p:ext>
    </p:extLst>
  </p:cSld>
  <p:clrMapOvr>
    <a:masterClrMapping/>
  </p:clrMapOvr>
</p:sld>
</file>

<file path=ppt/theme/theme1.xml><?xml version="1.0" encoding="utf-8"?>
<a:theme xmlns:a="http://schemas.openxmlformats.org/drawingml/2006/main" name="GE Vernova">
  <a:themeElements>
    <a:clrScheme name="GE Vernova Palette">
      <a:dk1>
        <a:srgbClr val="005E60"/>
      </a:dk1>
      <a:lt1>
        <a:srgbClr val="FFFFFF"/>
      </a:lt1>
      <a:dk2>
        <a:srgbClr val="212121"/>
      </a:dk2>
      <a:lt2>
        <a:srgbClr val="C8FF08"/>
      </a:lt2>
      <a:accent1>
        <a:srgbClr val="FAFAFA"/>
      </a:accent1>
      <a:accent2>
        <a:srgbClr val="E3E3E3"/>
      </a:accent2>
      <a:accent3>
        <a:srgbClr val="CCCCCC"/>
      </a:accent3>
      <a:accent4>
        <a:srgbClr val="696969"/>
      </a:accent4>
      <a:accent5>
        <a:srgbClr val="484848"/>
      </a:accent5>
      <a:accent6>
        <a:srgbClr val="59C3C9"/>
      </a:accent6>
      <a:hlink>
        <a:srgbClr val="75CA64"/>
      </a:hlink>
      <a:folHlink>
        <a:srgbClr val="BFA682"/>
      </a:folHlink>
    </a:clrScheme>
    <a:fontScheme name="GE Vernova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 algn="l">
          <a:spcAft>
            <a:spcPts val="600"/>
          </a:spcAft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/>
        </a:defPPr>
      </a:lstStyle>
    </a:txDef>
  </a:objectDefaults>
  <a:extraClrSchemeLst/>
  <a:custClrLst>
    <a:custClr name="Stainless Steel">
      <a:srgbClr val="D2D2D2"/>
    </a:custClr>
    <a:custClr name="Aluminum">
      <a:srgbClr val="AEAEAE"/>
    </a:custClr>
    <a:custClr name="Titanium">
      <a:srgbClr val="969696"/>
    </a:custClr>
    <a:custClr name="Yellow">
      <a:srgbClr val="FFD400"/>
    </a:custClr>
    <a:custClr name="Orange">
      <a:srgbClr val="FF8400"/>
    </a:custClr>
    <a:custClr name="Red">
      <a:srgbClr val="FF1900"/>
    </a:custClr>
    <a:custClr name="Purple">
      <a:srgbClr val="8F00FF"/>
    </a:custClr>
    <a:custClr name="Fuschia">
      <a:srgbClr val="DE00F7"/>
    </a:custClr>
    <a:custClr name="Blue">
      <a:srgbClr val="3900F8"/>
    </a:custClr>
    <a:custClr name="Teal">
      <a:srgbClr val="00D0E1"/>
    </a:custClr>
  </a:custClrLst>
  <a:extLst>
    <a:ext uri="{05A4C25C-085E-4340-85A3-A5531E510DB2}">
      <thm15:themeFamily xmlns:thm15="http://schemas.microsoft.com/office/thememl/2012/main" name="GE Vernova_PPT_Template_7.25.23.pptx" id="{516FEC3C-F444-46DB-9625-154F7F727864}" vid="{D2D9C980-E8ED-4E5D-97D7-10B54BD9C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87E64CCC7C941AA423E1ADF2491CC" ma:contentTypeVersion="18" ma:contentTypeDescription="Create a new document." ma:contentTypeScope="" ma:versionID="1e40539c746aebc5ca905ee2706e7d1b">
  <xsd:schema xmlns:xsd="http://www.w3.org/2001/XMLSchema" xmlns:xs="http://www.w3.org/2001/XMLSchema" xmlns:p="http://schemas.microsoft.com/office/2006/metadata/properties" xmlns:ns2="660f4d75-da08-481c-93a0-a5d59f6ee71c" xmlns:ns3="b402df0d-8178-4802-b8b9-ef402e68d744" xmlns:ns4="02d12187-754c-41a9-9e93-c3e1cfacc155" targetNamespace="http://schemas.microsoft.com/office/2006/metadata/properties" ma:root="true" ma:fieldsID="2dd0d1ad3efc741518aad11f398c5865" ns2:_="" ns3:_="" ns4:_="">
    <xsd:import namespace="660f4d75-da08-481c-93a0-a5d59f6ee71c"/>
    <xsd:import namespace="b402df0d-8178-4802-b8b9-ef402e68d744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4:TaxCatchAll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f4d75-da08-481c-93a0-a5d59f6ee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2df0d-8178-4802-b8b9-ef402e68d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db1637-3b50-4ef3-b363-a9ca0300321e}" ma:internalName="TaxCatchAll" ma:showField="CatchAllData" ma:web="b402df0d-8178-4802-b8b9-ef402e68d7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0f4d75-da08-481c-93a0-a5d59f6ee71c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Props1.xml><?xml version="1.0" encoding="utf-8"?>
<ds:datastoreItem xmlns:ds="http://schemas.openxmlformats.org/officeDocument/2006/customXml" ds:itemID="{BDE64E55-0318-435E-9885-1C7A491FCF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1214C9-2614-4841-8F75-517C46888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0f4d75-da08-481c-93a0-a5d59f6ee71c"/>
    <ds:schemaRef ds:uri="b402df0d-8178-4802-b8b9-ef402e68d744"/>
    <ds:schemaRef ds:uri="02d12187-754c-41a9-9e93-c3e1cfacc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A31001-A973-48D3-BF92-E4BBE4C78C3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2d12187-754c-41a9-9e93-c3e1cfacc155"/>
    <ds:schemaRef ds:uri="http://www.w3.org/XML/1998/namespace"/>
    <ds:schemaRef ds:uri="b402df0d-8178-4802-b8b9-ef402e68d744"/>
    <ds:schemaRef ds:uri="660f4d75-da08-481c-93a0-a5d59f6ee71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 Vernova_PPT_Template_7.25.23</Template>
  <TotalTime>5366</TotalTime>
  <Words>200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Inter</vt:lpstr>
      <vt:lpstr>Sons Condensed Extrabold</vt:lpstr>
      <vt:lpstr>GE Vernova</vt:lpstr>
      <vt:lpstr>FAQ’s – System Fundamentals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SLIDE, HEADLINES MAY BE 2 LINES</dc:title>
  <dc:subject/>
  <dc:creator>Diederich, Michele (GE Vernova)</dc:creator>
  <cp:keywords/>
  <dc:description/>
  <cp:lastModifiedBy>Diederich, Michele (GE Vernova, GCCH)</cp:lastModifiedBy>
  <cp:revision>66</cp:revision>
  <dcterms:created xsi:type="dcterms:W3CDTF">2024-03-07T04:01:35Z</dcterms:created>
  <dcterms:modified xsi:type="dcterms:W3CDTF">2026-01-19T20:43:25Z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0x01010010987E64CCC7C941AA423E1ADF2491CC</vt:lpwstr>
  </property>
</Properties>
</file>