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6"/>
  </p:notesMasterIdLst>
  <p:handoutMasterIdLst>
    <p:handoutMasterId r:id="rId7"/>
  </p:handoutMasterIdLst>
  <p:sldIdLst>
    <p:sldId id="381" r:id="rId5"/>
  </p:sldIdLst>
  <p:sldSz cx="12192000" cy="6858000"/>
  <p:notesSz cx="6858000" cy="9144000"/>
  <p:embeddedFontLst>
    <p:embeddedFont>
      <p:font typeface="Inter" panose="020B0502030000000004" pitchFamily="34" charset="0"/>
      <p:regular r:id="rId8"/>
      <p:bold r:id="rId9"/>
      <p:italic r:id="rId10"/>
      <p:boldItalic r:id="rId11"/>
    </p:embeddedFont>
    <p:embeddedFont>
      <p:font typeface="Sons Condensed Extrabold" panose="02060906060206060203" pitchFamily="18" charset="0"/>
      <p:bold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859" autoAdjust="0"/>
  </p:normalViewPr>
  <p:slideViewPr>
    <p:cSldViewPr snapToGrid="0" snapToObjects="1" showGuides="1">
      <p:cViewPr varScale="1">
        <p:scale>
          <a:sx n="92" d="100"/>
          <a:sy n="92" d="100"/>
        </p:scale>
        <p:origin x="48" y="89"/>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derich, Michele (GE Vernova, GCCH)" userId="e56af899-7954-4dd1-95b1-388c88a76a86" providerId="ADAL" clId="{F36B970A-7D82-407F-B723-FC52C544C340}"/>
    <pc:docChg chg="modSld">
      <pc:chgData name="Diederich, Michele (GE Vernova, GCCH)" userId="e56af899-7954-4dd1-95b1-388c88a76a86" providerId="ADAL" clId="{F36B970A-7D82-407F-B723-FC52C544C340}" dt="2026-01-19T20:42:33.033" v="8" actId="20577"/>
      <pc:docMkLst>
        <pc:docMk/>
      </pc:docMkLst>
      <pc:sldChg chg="modSp mod">
        <pc:chgData name="Diederich, Michele (GE Vernova, GCCH)" userId="e56af899-7954-4dd1-95b1-388c88a76a86" providerId="ADAL" clId="{F36B970A-7D82-407F-B723-FC52C544C340}" dt="2026-01-19T20:42:33.033" v="8" actId="20577"/>
        <pc:sldMkLst>
          <pc:docMk/>
          <pc:sldMk cId="527306483" sldId="381"/>
        </pc:sldMkLst>
        <pc:spChg chg="mod">
          <ac:chgData name="Diederich, Michele (GE Vernova, GCCH)" userId="e56af899-7954-4dd1-95b1-388c88a76a86" providerId="ADAL" clId="{F36B970A-7D82-407F-B723-FC52C544C340}" dt="2026-01-19T20:42:33.033" v="8" actId="20577"/>
          <ac:spMkLst>
            <pc:docMk/>
            <pc:sldMk cId="527306483" sldId="381"/>
            <ac:spMk id="3" creationId="{A1BCAC2D-3225-F11D-527C-EB587711B78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1/19/2026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1/19/2026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3" y="6492877"/>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1455" indent="-17145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5" y="1403352"/>
            <a:ext cx="7290905"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5"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6"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8"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70"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101"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2"/>
            <a:ext cx="7296912"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1000" y="2095501"/>
            <a:ext cx="3771899"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1"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7"/>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1342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11353801" cy="4806951"/>
          </a:xfrm>
          <a:noFill/>
        </p:spPr>
        <p:txBody>
          <a:bodyPr lIns="0" tIns="182880" rIns="0" bIns="0">
            <a:noAutofit/>
          </a:bodyPr>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0" y="6492877"/>
            <a:ext cx="5397113"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2"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2"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8"/>
            <a:ext cx="2606041"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51"/>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110718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a:solidFill>
            <a:srgbClr val="E3E3E3"/>
          </a:solidFill>
        </p:spPr>
        <p:txBody>
          <a:bodyPr lIns="182880" tIns="182880" rIns="182880" bIns="182880"/>
          <a:lstStyle>
            <a:lvl2pPr marL="174630" indent="-174630">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0"/>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41"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2"/>
            <a:ext cx="3502153" cy="4806950"/>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9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1"/>
            <a:ext cx="2569465"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7"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89076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7292974"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9" y="1403351"/>
            <a:ext cx="3502153" cy="4806951"/>
          </a:xfrm>
          <a:solidFill>
            <a:srgbClr val="E3E3E3"/>
          </a:solidFill>
        </p:spPr>
        <p:txBody>
          <a:bodyPr lIns="182880" tIns="182880" rIns="182880" bIns="182880"/>
          <a:lstStyle>
            <a:lvl2pPr marL="174630" indent="-174630">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29"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6" y="2378077"/>
            <a:ext cx="6875785" cy="1965325"/>
          </a:xfrm>
        </p:spPr>
        <p:txBody>
          <a:bodyPr anchor="t" anchorCtr="0"/>
          <a:lstStyle>
            <a:lvl1pPr>
              <a:lnSpc>
                <a:spcPts val="5401"/>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7"/>
            <a:ext cx="6896100" cy="1965325"/>
          </a:xfrm>
        </p:spPr>
        <p:txBody>
          <a:bodyPr anchor="t" anchorCtr="0"/>
          <a:lstStyle>
            <a:lvl1pPr>
              <a:lnSpc>
                <a:spcPts val="5401"/>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1"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22"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7"/>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31" indent="-109731">
              <a:spcAft>
                <a:spcPts val="201"/>
              </a:spcAft>
              <a:buClr>
                <a:schemeClr val="tx1"/>
              </a:buClr>
              <a:buFont typeface="Arial"/>
              <a:buChar char="–"/>
              <a:tabLst/>
              <a:defRPr sz="1001">
                <a:solidFill>
                  <a:schemeClr val="tx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8" y="272268"/>
            <a:ext cx="2606041"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1" y="6492877"/>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rgbClr val="21212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8"/>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7"/>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3"/>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31" indent="-109731">
              <a:spcAft>
                <a:spcPts val="201"/>
              </a:spcAft>
              <a:buClr>
                <a:schemeClr val="bg2"/>
              </a:buClr>
              <a:buFont typeface="Arial"/>
              <a:buChar char="–"/>
              <a:tabLst/>
              <a:defRPr sz="1001">
                <a:solidFill>
                  <a:srgbClr val="212121"/>
                </a:solidFill>
              </a:defRPr>
            </a:lvl4pPr>
            <a:lvl5pPr marL="219462" indent="-109731">
              <a:spcAft>
                <a:spcPts val="201"/>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3" userDrawn="1">
          <p15:clr>
            <a:srgbClr val="FBAE40"/>
          </p15:clr>
        </p15:guide>
        <p15:guide id="2" pos="1248" userDrawn="1">
          <p15:clr>
            <a:srgbClr val="FBAE40"/>
          </p15:clr>
        </p15:guide>
        <p15:guide id="3" pos="4128" userDrawn="1">
          <p15:clr>
            <a:srgbClr val="FBAE40"/>
          </p15:clr>
        </p15:guide>
        <p15:guide id="4" pos="4825" userDrawn="1">
          <p15:clr>
            <a:srgbClr val="FBAE40"/>
          </p15:clr>
        </p15:guide>
        <p15:guide id="5" orient="horz" pos="884" userDrawn="1">
          <p15:clr>
            <a:srgbClr val="FBAE40"/>
          </p15:clr>
        </p15:guide>
        <p15:guide id="6" orient="horz" pos="1498" userDrawn="1">
          <p15:clr>
            <a:srgbClr val="FBAE40"/>
          </p15:clr>
        </p15:guide>
        <p15:guide id="7" orient="horz" pos="2112" userDrawn="1">
          <p15:clr>
            <a:srgbClr val="FBAE40"/>
          </p15:clr>
        </p15:guide>
        <p15:guide id="8" orient="horz" pos="2736" userDrawn="1">
          <p15:clr>
            <a:srgbClr val="FBAE40"/>
          </p15:clr>
        </p15:guide>
        <p15:guide id="9" orient="horz" pos="335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7"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1" y="3838584"/>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7"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1" y="1403350"/>
            <a:ext cx="1138238" cy="1463040"/>
          </a:xfrm>
          <a:solidFill>
            <a:schemeClr val="accent3"/>
          </a:solidFill>
        </p:spPr>
        <p:txBody>
          <a:bodyPr/>
          <a:lstStyle>
            <a:lvl1pPr>
              <a:defRPr sz="1401">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9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1"/>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9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1"/>
              </a:spcAft>
              <a:defRPr sz="1401" b="1">
                <a:solidFill>
                  <a:srgbClr val="212121"/>
                </a:solidFill>
              </a:defRPr>
            </a:lvl1pPr>
            <a:lvl2pPr marL="0" indent="0">
              <a:buNone/>
              <a:defRPr sz="1401" i="1">
                <a:solidFill>
                  <a:srgbClr val="212121"/>
                </a:solidFill>
              </a:defRPr>
            </a:lvl2pPr>
            <a:lvl3pPr marL="12701" indent="0">
              <a:buNone/>
              <a:tabLst/>
              <a:defRPr sz="1401">
                <a:solidFill>
                  <a:srgbClr val="212121"/>
                </a:solidFill>
              </a:defRPr>
            </a:lvl3pPr>
            <a:lvl4pPr>
              <a:defRPr sz="1401"/>
            </a:lvl4pPr>
            <a:lvl5pPr>
              <a:defRPr sz="1401"/>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2400" userDrawn="1">
          <p15:clr>
            <a:srgbClr val="FBAE40"/>
          </p15:clr>
        </p15:guide>
        <p15:guide id="4" pos="1081"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1" y="2"/>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400300"/>
            <a:ext cx="5155223" cy="3810000"/>
          </a:xfrm>
        </p:spPr>
        <p:txBody>
          <a:bodyPr/>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3" y="419102"/>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2"/>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1" cy="3810000"/>
          </a:xfrm>
        </p:spPr>
        <p:txBody>
          <a:bodyPr/>
          <a:lstStyle>
            <a:lvl1pP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2"/>
            <a:ext cx="5410201"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9"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7"/>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7"/>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596169"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rgbClr val="212121"/>
                </a:solidFill>
              </a:defRPr>
            </a:lvl1pPr>
            <a:lvl2pPr marL="174630" indent="-174630">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1"/>
              </a:spcAft>
            </a:pPr>
            <a:endParaRPr lang="en-US" sz="1801"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1403351"/>
            <a:ext cx="4838700" cy="4806951"/>
          </a:xfrm>
          <a:noFill/>
        </p:spPr>
        <p:txBody>
          <a:bodyPr lIns="0" tIns="182880" rIns="182880" bIns="182880"/>
          <a:lstStyle>
            <a:lvl1pPr>
              <a:buClr>
                <a:schemeClr val="bg1"/>
              </a:buClr>
              <a:defRPr>
                <a:solidFill>
                  <a:srgbClr val="212121"/>
                </a:solidFill>
              </a:defRPr>
            </a:lvl1pPr>
            <a:lvl2pPr marL="174630" indent="-174630">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51"/>
            <a:ext cx="5676900" cy="4806951"/>
          </a:xfrm>
          <a:noFill/>
        </p:spPr>
        <p:txBody>
          <a:bodyPr lIns="0" tIns="182880" rIns="182880" bIns="182880"/>
          <a:lstStyle>
            <a:lvl1pPr>
              <a:defRPr>
                <a:solidFill>
                  <a:schemeClr val="bg1"/>
                </a:solidFill>
              </a:defRPr>
            </a:lvl1pPr>
            <a:lvl2pPr marL="174630" indent="-174630">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2" y="615950"/>
            <a:ext cx="5494420" cy="5486400"/>
          </a:xfrm>
        </p:spPr>
        <p:txBody>
          <a:bodyPr anchor="t" anchorCtr="0"/>
          <a:lstStyle>
            <a:lvl1pPr marL="0" indent="0">
              <a:lnSpc>
                <a:spcPct val="85000"/>
              </a:lnSpc>
              <a:spcAft>
                <a:spcPts val="1001"/>
              </a:spcAft>
              <a:defRPr sz="5001"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1">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1">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3" y="615950"/>
            <a:ext cx="5313947" cy="5486400"/>
          </a:xfrm>
        </p:spPr>
        <p:txBody>
          <a:bodyPr anchor="t" anchorCtr="0"/>
          <a:lstStyle>
            <a:lvl1pPr marL="0" indent="0">
              <a:lnSpc>
                <a:spcPct val="85000"/>
              </a:lnSpc>
              <a:spcAft>
                <a:spcPts val="0"/>
              </a:spcAft>
              <a:defRPr sz="5001"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1">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1">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30" indent="-174630">
              <a:buClrTx/>
              <a:buFont typeface="Arial" panose="020B0604020202020204" pitchFamily="34" charset="0"/>
              <a:buChar char="•"/>
              <a:defRPr>
                <a:solidFill>
                  <a:schemeClr val="tx2"/>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30" indent="-174630">
              <a:buClrTx/>
              <a:buFont typeface="Arial" panose="020B0604020202020204" pitchFamily="34" charset="0"/>
              <a:buChar char="•"/>
              <a:defRPr>
                <a:solidFill>
                  <a:srgbClr val="212121"/>
                </a:solidFill>
              </a:defRPr>
            </a:lvl3pPr>
            <a:lvl4pPr marL="365770" indent="-182884">
              <a:buClrTx/>
              <a:buFont typeface="Arial"/>
              <a:buChar char="–"/>
              <a:defRPr>
                <a:solidFill>
                  <a:srgbClr val="212121"/>
                </a:solidFill>
              </a:defRPr>
            </a:lvl4pPr>
            <a:lvl5pPr marL="548654">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7"/>
            <a:ext cx="5345355"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1" y="2378077"/>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1" y="4343400"/>
            <a:ext cx="10706100" cy="974725"/>
          </a:xfrm>
        </p:spPr>
        <p:txBody>
          <a:bodyPr>
            <a:noAutofit/>
          </a:bodyPr>
          <a:lstStyle>
            <a:lvl1pPr marL="0" indent="0" algn="l">
              <a:spcAft>
                <a:spcPts val="400"/>
              </a:spcAft>
              <a:buNone/>
              <a:defRPr sz="1801">
                <a:solidFill>
                  <a:schemeClr val="tx1"/>
                </a:solidFill>
              </a:defRPr>
            </a:lvl1pPr>
            <a:lvl2pPr marL="457211" indent="0" algn="ctr">
              <a:buNone/>
              <a:defRPr sz="2000"/>
            </a:lvl2pPr>
            <a:lvl3pPr marL="914422" indent="0" algn="ctr">
              <a:buNone/>
              <a:defRPr sz="1801"/>
            </a:lvl3pPr>
            <a:lvl4pPr marL="1371635" indent="0" algn="ctr">
              <a:buNone/>
              <a:defRPr sz="1600"/>
            </a:lvl4pPr>
            <a:lvl5pPr marL="1828846" indent="0" algn="ctr">
              <a:buNone/>
              <a:defRPr sz="1600"/>
            </a:lvl5pPr>
            <a:lvl6pPr marL="2286057" indent="0" algn="ctr">
              <a:buNone/>
              <a:defRPr sz="1600"/>
            </a:lvl6pPr>
            <a:lvl7pPr marL="2743268" indent="0" algn="ctr">
              <a:buNone/>
              <a:defRPr sz="1600"/>
            </a:lvl7pPr>
            <a:lvl8pPr marL="3200481" indent="0" algn="ctr">
              <a:buNone/>
              <a:defRPr sz="1600"/>
            </a:lvl8pPr>
            <a:lvl9pPr marL="3657692"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8"/>
            <a:ext cx="2606041"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3"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7"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9" y="1403350"/>
            <a:ext cx="3502153"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2"/>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7"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8" y="2095503"/>
            <a:ext cx="3502153"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8" y="339155"/>
            <a:ext cx="1553490"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1" userDrawn="1">
          <p15:clr>
            <a:srgbClr val="FBAE40"/>
          </p15:clr>
        </p15:guide>
        <p15:guide id="2" pos="5029" userDrawn="1">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4"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30" indent="-174630">
              <a:buClr>
                <a:schemeClr val="bg1"/>
              </a:buClr>
              <a:buFont typeface="Arial" panose="020B0604020202020204" pitchFamily="34" charset="0"/>
              <a:buChar char="•"/>
              <a:defRPr>
                <a:solidFill>
                  <a:schemeClr val="bg1"/>
                </a:solidFill>
              </a:defRPr>
            </a:lvl3pPr>
            <a:lvl4pPr marL="365770" indent="-182884">
              <a:buClr>
                <a:schemeClr val="bg1"/>
              </a:buClr>
              <a:buFont typeface="Arial"/>
              <a:buChar char="–"/>
              <a:defRPr>
                <a:solidFill>
                  <a:schemeClr val="bg1"/>
                </a:solidFill>
              </a:defRPr>
            </a:lvl4pPr>
            <a:lvl5pPr marL="548654">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32124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6" y="2095502"/>
            <a:ext cx="3502153"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30" indent="-174630">
              <a:buClr>
                <a:srgbClr val="212121"/>
              </a:buClr>
              <a:buFont typeface="Arial" panose="020B0604020202020204" pitchFamily="34" charset="0"/>
              <a:buChar char="•"/>
              <a:defRPr>
                <a:solidFill>
                  <a:srgbClr val="212121"/>
                </a:solidFill>
              </a:defRPr>
            </a:lvl3pPr>
            <a:lvl4pPr marL="365770" indent="-182884">
              <a:buClr>
                <a:srgbClr val="212121"/>
              </a:buClr>
              <a:buFont typeface="Arial"/>
              <a:buChar char="–"/>
              <a:defRPr>
                <a:solidFill>
                  <a:srgbClr val="212121"/>
                </a:solidFill>
              </a:defRPr>
            </a:lvl4pPr>
            <a:lvl5pPr marL="548654">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6"/>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6" y="1403350"/>
            <a:ext cx="3502153"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5"/>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6"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8" y="339155"/>
            <a:ext cx="1553490"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41" y="2405291"/>
            <a:ext cx="11353801" cy="4033608"/>
          </a:xfrm>
        </p:spPr>
        <p:txBody>
          <a:bodyPr anchor="t"/>
          <a:lstStyle>
            <a:lvl1pPr>
              <a:lnSpc>
                <a:spcPts val="40002"/>
              </a:lnSpc>
              <a:spcAft>
                <a:spcPts val="0"/>
              </a:spcAft>
              <a:defRPr sz="49602">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userDrawn="1">
          <p15:clr>
            <a:srgbClr val="FBAE40"/>
          </p15:clr>
        </p15:guide>
        <p15:guide id="4" orient="horz" pos="884"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1" y="2336439"/>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9" y="454890"/>
            <a:ext cx="2429929" cy="242502"/>
          </a:xfrm>
          <a:prstGeom prst="rect">
            <a:avLst/>
          </a:prstGeom>
        </p:spPr>
        <p:txBody>
          <a:bodyPr lIns="0" tIns="0" rIns="0" bIns="0"/>
          <a:lstStyle>
            <a:lvl1pPr>
              <a:defRPr sz="1577"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2"/>
            <a:ext cx="2622937" cy="149309"/>
          </a:xfrm>
          <a:prstGeom prst="rect">
            <a:avLst/>
          </a:prstGeom>
        </p:spPr>
        <p:txBody>
          <a:bodyPr lIns="0" tIns="0" rIns="0" bIns="0" anchor="t"/>
          <a:lstStyle>
            <a:lvl1pPr algn="l">
              <a:lnSpc>
                <a:spcPct val="100000"/>
              </a:lnSpc>
              <a:spcBef>
                <a:spcPts val="729"/>
              </a:spcBef>
              <a:defRPr lang="en-US" sz="971"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3" y="0"/>
            <a:ext cx="8877516"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1"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40" y="6513068"/>
            <a:ext cx="666620"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6"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962204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6" indent="-285756">
              <a:buFont typeface="Arial" panose="020B0604020202020204" pitchFamily="34" charset="0"/>
              <a:buChar char="•"/>
              <a:defRPr>
                <a:solidFill>
                  <a:srgbClr val="212121"/>
                </a:solidFill>
              </a:defRPr>
            </a:lvl2pPr>
            <a:lvl3pPr marL="517539" indent="-228606">
              <a:defRPr>
                <a:solidFill>
                  <a:srgbClr val="212121"/>
                </a:solidFill>
              </a:defRPr>
            </a:lvl3pPr>
            <a:lvl4pPr marL="685817" indent="-228606">
              <a:defRPr>
                <a:solidFill>
                  <a:srgbClr val="212121"/>
                </a:solidFill>
              </a:defRPr>
            </a:lvl4pPr>
            <a:lvl5pPr marL="914422" indent="-228606">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3" y="889824"/>
            <a:ext cx="11353801"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3" y="2095500"/>
            <a:ext cx="11353801" cy="4114800"/>
          </a:xfrm>
        </p:spPr>
        <p:txBody>
          <a:bodyPr/>
          <a:lstStyle>
            <a:lvl1pPr>
              <a:defRPr b="0">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4DB5350D-8081-E2BD-12AE-548CC90B1EC8}"/>
              </a:ext>
            </a:extLst>
          </p:cNvPr>
          <p:cNvPicPr>
            <a:picLocks noChangeAspect="1"/>
          </p:cNvPicPr>
          <p:nvPr userDrawn="1"/>
        </p:nvPicPr>
        <p:blipFill>
          <a:blip r:embed="rId2"/>
          <a:stretch>
            <a:fillRect/>
          </a:stretch>
        </p:blipFill>
        <p:spPr>
          <a:xfrm>
            <a:off x="10472020" y="224679"/>
            <a:ext cx="1367783" cy="665145"/>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3" y="419101"/>
            <a:ext cx="960479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1403351"/>
            <a:ext cx="5394960" cy="4806951"/>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2" y="419101"/>
            <a:ext cx="9587541"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101"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3"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1" y="2095501"/>
            <a:ext cx="5394960" cy="4114800"/>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3" y="2095502"/>
            <a:ext cx="5394960" cy="4114799"/>
          </a:xfrm>
        </p:spPr>
        <p:txBody>
          <a:bodyPr/>
          <a:lstStyle>
            <a:lvl1pPr>
              <a:defRPr>
                <a:solidFill>
                  <a:srgbClr val="212121"/>
                </a:solidFill>
              </a:defRPr>
            </a:lvl1pPr>
            <a:lvl2pPr marL="174630" indent="-17463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5"/>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7"/>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7"/>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3" y="419101"/>
            <a:ext cx="9044076"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3" y="1403351"/>
            <a:ext cx="11353801"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22"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22"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5" indent="-171455" algn="l" defTabSz="914422" rtl="0" eaLnBrk="1" latinLnBrk="0" hangingPunct="1">
        <a:lnSpc>
          <a:spcPct val="100000"/>
        </a:lnSpc>
        <a:spcBef>
          <a:spcPts val="0"/>
        </a:spcBef>
        <a:spcAft>
          <a:spcPts val="601"/>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70"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3pPr>
      <a:lvl4pPr marL="548654"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4pPr>
      <a:lvl5pPr marL="731538" indent="-182884" algn="l" defTabSz="914422" rtl="0" eaLnBrk="1" latinLnBrk="0" hangingPunct="1">
        <a:lnSpc>
          <a:spcPct val="100000"/>
        </a:lnSpc>
        <a:spcBef>
          <a:spcPts val="0"/>
        </a:spcBef>
        <a:spcAft>
          <a:spcPts val="601"/>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22" rtl="0" eaLnBrk="1" latinLnBrk="0" hangingPunct="1">
        <a:lnSpc>
          <a:spcPct val="100000"/>
        </a:lnSpc>
        <a:spcBef>
          <a:spcPts val="0"/>
        </a:spcBef>
        <a:spcAft>
          <a:spcPts val="400"/>
        </a:spcAft>
        <a:buClr>
          <a:schemeClr val="tx1"/>
        </a:buClr>
        <a:buFont typeface="Arial" panose="020B0604020202020204" pitchFamily="34" charset="0"/>
        <a:buNone/>
        <a:tabLst/>
        <a:defRPr sz="1401" kern="1200">
          <a:solidFill>
            <a:schemeClr val="tx1"/>
          </a:solidFill>
          <a:latin typeface="+mn-lt"/>
          <a:ea typeface="+mn-ea"/>
          <a:cs typeface="+mn-cs"/>
        </a:defRPr>
      </a:lvl6pPr>
      <a:lvl7pPr marL="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7pPr>
      <a:lvl8pPr marL="365770" indent="-182884" algn="l" defTabSz="914422" rtl="0" eaLnBrk="1" latinLnBrk="0" hangingPunct="1">
        <a:lnSpc>
          <a:spcPct val="100000"/>
        </a:lnSpc>
        <a:spcBef>
          <a:spcPts val="0"/>
        </a:spcBef>
        <a:spcAft>
          <a:spcPts val="400"/>
        </a:spcAft>
        <a:buClr>
          <a:schemeClr val="tx1"/>
        </a:buClr>
        <a:buFont typeface="Arial"/>
        <a:buChar char="–"/>
        <a:defRPr sz="1401" kern="1200">
          <a:solidFill>
            <a:schemeClr val="tx1"/>
          </a:solidFill>
          <a:latin typeface="+mn-lt"/>
          <a:ea typeface="+mn-ea"/>
          <a:cs typeface="+mn-cs"/>
        </a:defRPr>
      </a:lvl8pPr>
      <a:lvl9pPr marL="0" indent="0" algn="l" defTabSz="914422" rtl="0" eaLnBrk="1" latinLnBrk="0" hangingPunct="1">
        <a:lnSpc>
          <a:spcPct val="100000"/>
        </a:lnSpc>
        <a:spcBef>
          <a:spcPts val="0"/>
        </a:spcBef>
        <a:spcAft>
          <a:spcPts val="201"/>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22" rtl="0" eaLnBrk="1" latinLnBrk="0" hangingPunct="1">
        <a:defRPr sz="1801" kern="1200">
          <a:solidFill>
            <a:schemeClr val="tx1"/>
          </a:solidFill>
          <a:latin typeface="+mn-lt"/>
          <a:ea typeface="+mn-ea"/>
          <a:cs typeface="+mn-cs"/>
        </a:defRPr>
      </a:lvl1pPr>
      <a:lvl2pPr marL="457211" algn="l" defTabSz="914422" rtl="0" eaLnBrk="1" latinLnBrk="0" hangingPunct="1">
        <a:defRPr sz="1801" kern="1200">
          <a:solidFill>
            <a:schemeClr val="tx1"/>
          </a:solidFill>
          <a:latin typeface="+mn-lt"/>
          <a:ea typeface="+mn-ea"/>
          <a:cs typeface="+mn-cs"/>
        </a:defRPr>
      </a:lvl2pPr>
      <a:lvl3pPr marL="914422" algn="l" defTabSz="914422" rtl="0" eaLnBrk="1" latinLnBrk="0" hangingPunct="1">
        <a:defRPr sz="1801" kern="1200">
          <a:solidFill>
            <a:schemeClr val="tx1"/>
          </a:solidFill>
          <a:latin typeface="+mn-lt"/>
          <a:ea typeface="+mn-ea"/>
          <a:cs typeface="+mn-cs"/>
        </a:defRPr>
      </a:lvl3pPr>
      <a:lvl4pPr marL="1371635" algn="l" defTabSz="914422" rtl="0" eaLnBrk="1" latinLnBrk="0" hangingPunct="1">
        <a:defRPr sz="1801" kern="1200">
          <a:solidFill>
            <a:schemeClr val="tx1"/>
          </a:solidFill>
          <a:latin typeface="+mn-lt"/>
          <a:ea typeface="+mn-ea"/>
          <a:cs typeface="+mn-cs"/>
        </a:defRPr>
      </a:lvl4pPr>
      <a:lvl5pPr marL="1828846" algn="l" defTabSz="914422" rtl="0" eaLnBrk="1" latinLnBrk="0" hangingPunct="1">
        <a:defRPr sz="1801" kern="1200">
          <a:solidFill>
            <a:schemeClr val="tx1"/>
          </a:solidFill>
          <a:latin typeface="+mn-lt"/>
          <a:ea typeface="+mn-ea"/>
          <a:cs typeface="+mn-cs"/>
        </a:defRPr>
      </a:lvl5pPr>
      <a:lvl6pPr marL="2286057" algn="l" defTabSz="914422" rtl="0" eaLnBrk="1" latinLnBrk="0" hangingPunct="1">
        <a:defRPr sz="1801" kern="1200">
          <a:solidFill>
            <a:schemeClr val="tx1"/>
          </a:solidFill>
          <a:latin typeface="+mn-lt"/>
          <a:ea typeface="+mn-ea"/>
          <a:cs typeface="+mn-cs"/>
        </a:defRPr>
      </a:lvl6pPr>
      <a:lvl7pPr marL="2743268" algn="l" defTabSz="914422" rtl="0" eaLnBrk="1" latinLnBrk="0" hangingPunct="1">
        <a:defRPr sz="1801" kern="1200">
          <a:solidFill>
            <a:schemeClr val="tx1"/>
          </a:solidFill>
          <a:latin typeface="+mn-lt"/>
          <a:ea typeface="+mn-ea"/>
          <a:cs typeface="+mn-cs"/>
        </a:defRPr>
      </a:lvl7pPr>
      <a:lvl8pPr marL="3200481" algn="l" defTabSz="914422" rtl="0" eaLnBrk="1" latinLnBrk="0" hangingPunct="1">
        <a:defRPr sz="1801" kern="1200">
          <a:solidFill>
            <a:schemeClr val="tx1"/>
          </a:solidFill>
          <a:latin typeface="+mn-lt"/>
          <a:ea typeface="+mn-ea"/>
          <a:cs typeface="+mn-cs"/>
        </a:defRPr>
      </a:lvl8pPr>
      <a:lvl9pPr marL="3657692" algn="l" defTabSz="914422"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5" userDrawn="1">
          <p15:clr>
            <a:srgbClr val="F26B43"/>
          </p15:clr>
        </p15:guide>
        <p15:guide id="3" pos="741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FAQ’s – Issue Form</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2" y="1000124"/>
            <a:ext cx="9867899" cy="5067300"/>
          </a:xfrm>
        </p:spPr>
        <p:txBody>
          <a:bodyPr/>
          <a:lstStyle/>
          <a:p>
            <a:pPr>
              <a:spcAft>
                <a:spcPts val="0"/>
              </a:spcAft>
            </a:pPr>
            <a:r>
              <a:rPr lang="en-US" altLang="en-US" dirty="0"/>
              <a:t>Who can view an Issue Form?</a:t>
            </a:r>
          </a:p>
          <a:p>
            <a:pPr>
              <a:spcAft>
                <a:spcPts val="0"/>
              </a:spcAft>
            </a:pPr>
            <a:r>
              <a:rPr lang="en-US" altLang="en-US" dirty="0"/>
              <a:t>Only the Creator, Issue Owner and Reviewers selected can view the form.</a:t>
            </a:r>
          </a:p>
          <a:p>
            <a:endParaRPr lang="en-US" altLang="en-US" sz="1200" dirty="0"/>
          </a:p>
          <a:p>
            <a:pPr>
              <a:spcAft>
                <a:spcPts val="0"/>
              </a:spcAft>
            </a:pPr>
            <a:r>
              <a:rPr lang="en-US" altLang="en-US" dirty="0"/>
              <a:t>Who can close an Issue Form?</a:t>
            </a:r>
          </a:p>
          <a:p>
            <a:pPr>
              <a:spcAft>
                <a:spcPts val="0"/>
              </a:spcAft>
            </a:pPr>
            <a:r>
              <a:rPr lang="en-US" altLang="en-US" dirty="0"/>
              <a:t>Only the Issue Owner can close the form. </a:t>
            </a:r>
          </a:p>
          <a:p>
            <a:endParaRPr lang="en-US" altLang="en-US" sz="1200" dirty="0"/>
          </a:p>
          <a:p>
            <a:pPr>
              <a:spcAft>
                <a:spcPts val="0"/>
              </a:spcAft>
            </a:pPr>
            <a:r>
              <a:rPr lang="en-US" altLang="en-US" dirty="0"/>
              <a:t>What actions can Reviewers take on the Issue Form?</a:t>
            </a:r>
          </a:p>
          <a:p>
            <a:pPr>
              <a:spcAft>
                <a:spcPts val="0"/>
              </a:spcAft>
            </a:pPr>
            <a:r>
              <a:rPr lang="en-US" altLang="en-US" dirty="0"/>
              <a:t>Reviewers can make comments and attach </a:t>
            </a:r>
            <a:r>
              <a:rPr lang="en-US" altLang="en-US"/>
              <a:t>additional files </a:t>
            </a:r>
            <a:r>
              <a:rPr lang="en-US" altLang="en-US" dirty="0"/>
              <a:t>to the form.</a:t>
            </a:r>
          </a:p>
          <a:p>
            <a:pPr>
              <a:spcAft>
                <a:spcPts val="0"/>
              </a:spcAft>
            </a:pPr>
            <a:endParaRPr lang="en-US" altLang="en-US" dirty="0"/>
          </a:p>
          <a:p>
            <a:pPr>
              <a:spcAft>
                <a:spcPts val="0"/>
              </a:spcAft>
            </a:pPr>
            <a:r>
              <a:rPr lang="en-US" altLang="en-US" dirty="0"/>
              <a:t>Can Distribution Lists be selected on an Issue Form?</a:t>
            </a:r>
          </a:p>
          <a:p>
            <a:pPr>
              <a:spcAft>
                <a:spcPts val="0"/>
              </a:spcAft>
            </a:pPr>
            <a:r>
              <a:rPr lang="en-US" altLang="en-US" dirty="0"/>
              <a:t>Yes, Distribution Lists can be selected as a Reviewer on the form.</a:t>
            </a:r>
          </a:p>
          <a:p>
            <a:endParaRPr lang="en-US" altLang="en-US" dirty="0"/>
          </a:p>
          <a:p>
            <a:pPr>
              <a:spcAft>
                <a:spcPts val="0"/>
              </a:spcAft>
            </a:pPr>
            <a:r>
              <a:rPr lang="en-US" altLang="en-US" dirty="0"/>
              <a:t>When are email notifications received for Issue Forms?</a:t>
            </a:r>
          </a:p>
          <a:p>
            <a:pPr>
              <a:spcAft>
                <a:spcPts val="0"/>
              </a:spcAft>
            </a:pPr>
            <a:r>
              <a:rPr lang="en-US" altLang="en-US" dirty="0"/>
              <a:t>The Creator, Issue Owner and Reviewers will receive an email when the form is created.  The Issue Owner and Reviewers will receive an email when the form is edited.  When the form is closed the Creator, Issue Owner and Reviewers will receive an email.</a:t>
            </a:r>
          </a:p>
          <a:p>
            <a:endParaRPr lang="en-US" altLang="en-US" dirty="0"/>
          </a:p>
          <a:p>
            <a:pPr>
              <a:spcAft>
                <a:spcPts val="0"/>
              </a:spcAft>
            </a:pPr>
            <a:r>
              <a:rPr lang="en-US" altLang="en-US" dirty="0"/>
              <a:t>Is it possible to reassign an Issue Form?</a:t>
            </a:r>
          </a:p>
          <a:p>
            <a:pPr>
              <a:spcAft>
                <a:spcPts val="0"/>
              </a:spcAft>
            </a:pPr>
            <a:r>
              <a:rPr lang="en-US" altLang="en-US" dirty="0"/>
              <a:t>Yes, the Issue Owner can reassign the form.</a:t>
            </a:r>
          </a:p>
          <a:p>
            <a:endParaRPr lang="en-US" altLang="en-US" dirty="0"/>
          </a:p>
          <a:p>
            <a:endParaRPr lang="en-US" alt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1</a:t>
            </a:fld>
            <a:endParaRPr lang="en-US" dirty="0"/>
          </a:p>
        </p:txBody>
      </p:sp>
      <p:sp>
        <p:nvSpPr>
          <p:cNvPr id="3" name="Footer Placeholder 4">
            <a:extLst>
              <a:ext uri="{FF2B5EF4-FFF2-40B4-BE49-F238E27FC236}">
                <a16:creationId xmlns:a16="http://schemas.microsoft.com/office/drawing/2014/main" id="{A1BCAC2D-3225-F11D-527C-EB587711B78A}"/>
              </a:ext>
            </a:extLst>
          </p:cNvPr>
          <p:cNvSpPr txBox="1">
            <a:spLocks/>
          </p:cNvSpPr>
          <p:nvPr/>
        </p:nvSpPr>
        <p:spPr>
          <a:xfrm>
            <a:off x="596771" y="6256739"/>
            <a:ext cx="4381500" cy="430887"/>
          </a:xfrm>
          <a:prstGeom prst="rect">
            <a:avLst/>
          </a:prstGeom>
        </p:spPr>
        <p:txBody>
          <a:bodyPr vert="horz" lIns="0" tIns="0" rIns="0" bIns="0" rtlCol="0" anchor="t" anchorCtr="0">
            <a:spAutoFit/>
          </a:bodyPr>
          <a:lstStyle>
            <a:defPPr>
              <a:defRPr lang="en-US"/>
            </a:defPPr>
            <a:lvl1pPr marL="0" algn="l" defTabSz="914400" rtl="0" eaLnBrk="1" latinLnBrk="0" hangingPunct="1">
              <a:defRPr sz="700" kern="1200" baseline="0">
                <a:solidFill>
                  <a:schemeClr val="tx2"/>
                </a:solidFill>
                <a:latin typeface="Inter" panose="0200050300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700">
              <a:spcBef>
                <a:spcPts val="39"/>
              </a:spcBef>
              <a:defRPr/>
            </a:pPr>
            <a:r>
              <a:rPr lang="en-US" dirty="0">
                <a:ea typeface="Inter" panose="02000503000000020004" pitchFamily="2" charset="0"/>
              </a:rPr>
              <a:t>© 2025 </a:t>
            </a:r>
            <a:r>
              <a:rPr lang="en-US">
                <a:ea typeface="Inter" panose="02000503000000020004" pitchFamily="2" charset="0"/>
              </a:rPr>
              <a:t>GE Vernova </a:t>
            </a:r>
            <a:r>
              <a:rPr lang="en-US"/>
              <a:t>Hitachi </a:t>
            </a:r>
            <a:r>
              <a:rPr lang="en-US" dirty="0"/>
              <a:t>Nuclear Energy Americas LLC</a:t>
            </a:r>
            <a:r>
              <a:rPr lang="en-US" dirty="0">
                <a:ea typeface="Inter" panose="02000503000000020004" pitchFamily="2" charset="0"/>
              </a:rPr>
              <a:t>. All rights reserved. </a:t>
            </a:r>
            <a:endParaRPr lang="en-US" kern="0" dirty="0">
              <a:ea typeface="Inter" panose="02000503000000020004" pitchFamily="2" charset="0"/>
              <a:cs typeface="Inter" panose="020B0502030000000004" pitchFamily="2" charset="0"/>
            </a:endParaRPr>
          </a:p>
          <a:p>
            <a:pPr marL="7700">
              <a:spcBef>
                <a:spcPts val="39"/>
              </a:spcBef>
              <a:defRPr/>
            </a:pPr>
            <a:r>
              <a:rPr lang="en-US" dirty="0"/>
              <a:t>GE is a trademark of General Electric Company used under trademark license.</a:t>
            </a:r>
          </a:p>
          <a:p>
            <a:pPr marL="7700">
              <a:spcBef>
                <a:spcPts val="39"/>
              </a:spcBef>
              <a:defRPr/>
            </a:pPr>
            <a:r>
              <a:rPr lang="en-US" dirty="0"/>
              <a:t>HITACHI is a trademark of Hitachi, Ltd. used under trademark license.</a:t>
            </a:r>
          </a:p>
          <a:p>
            <a:pPr marL="7700">
              <a:spcBef>
                <a:spcPts val="39"/>
              </a:spcBef>
              <a:defRPr/>
            </a:pPr>
            <a:endParaRPr lang="en-US" dirty="0"/>
          </a:p>
        </p:txBody>
      </p:sp>
    </p:spTree>
    <p:extLst>
      <p:ext uri="{BB962C8B-B14F-4D97-AF65-F5344CB8AC3E}">
        <p14:creationId xmlns:p14="http://schemas.microsoft.com/office/powerpoint/2010/main" val="527306483"/>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Props1.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2.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5675</TotalTime>
  <Words>206</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Inter</vt:lpstr>
      <vt:lpstr>Sons Condensed Extrabold</vt:lpstr>
      <vt:lpstr>GE Vernova</vt:lpstr>
      <vt:lpstr>FAQ’s – Issue Form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 GCCH)</cp:lastModifiedBy>
  <cp:revision>61</cp:revision>
  <dcterms:created xsi:type="dcterms:W3CDTF">2024-03-07T04:01:35Z</dcterms:created>
  <dcterms:modified xsi:type="dcterms:W3CDTF">2026-01-19T20:42:36Z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