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4" r:id="rId5"/>
    <p:sldId id="282" r:id="rId6"/>
    <p:sldId id="378" r:id="rId7"/>
    <p:sldId id="379" r:id="rId8"/>
    <p:sldId id="377" r:id="rId9"/>
    <p:sldId id="370" r:id="rId10"/>
  </p:sldIdLst>
  <p:sldSz cx="12192000" cy="6858000"/>
  <p:notesSz cx="6858000" cy="9144000"/>
  <p:embeddedFontLst>
    <p:embeddedFont>
      <p:font typeface="Inter" panose="020B0502030000000004" pitchFamily="34" charset="0"/>
      <p:regular r:id="rId13"/>
      <p:bold r:id="rId14"/>
      <p:italic r:id="rId15"/>
      <p:boldItalic r:id="rId16"/>
    </p:embeddedFont>
    <p:embeddedFont>
      <p:font typeface="Sons Condensed Extrabold" panose="02060906060206060203" pitchFamily="18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48" y="89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rich, Michele (GE Vernova, GCCH)" userId="e56af899-7954-4dd1-95b1-388c88a76a86" providerId="ADAL" clId="{258F12C8-AB3B-4CDE-8193-39EBE234E5E1}"/>
    <pc:docChg chg="custSel modSld">
      <pc:chgData name="Diederich, Michele (GE Vernova, GCCH)" userId="e56af899-7954-4dd1-95b1-388c88a76a86" providerId="ADAL" clId="{258F12C8-AB3B-4CDE-8193-39EBE234E5E1}" dt="2026-01-19T20:42:13.975" v="8" actId="20577"/>
      <pc:docMkLst>
        <pc:docMk/>
      </pc:docMkLst>
      <pc:sldChg chg="modSp mod">
        <pc:chgData name="Diederich, Michele (GE Vernova, GCCH)" userId="e56af899-7954-4dd1-95b1-388c88a76a86" providerId="ADAL" clId="{258F12C8-AB3B-4CDE-8193-39EBE234E5E1}" dt="2026-01-19T20:42:13.975" v="8" actId="20577"/>
        <pc:sldMkLst>
          <pc:docMk/>
          <pc:sldMk cId="2802947472" sldId="374"/>
        </pc:sldMkLst>
        <pc:spChg chg="mod">
          <ac:chgData name="Diederich, Michele (GE Vernova, GCCH)" userId="e56af899-7954-4dd1-95b1-388c88a76a86" providerId="ADAL" clId="{258F12C8-AB3B-4CDE-8193-39EBE234E5E1}" dt="2026-01-19T20:42:13.975" v="8" actId="20577"/>
          <ac:spMkLst>
            <pc:docMk/>
            <pc:sldMk cId="2802947472" sldId="374"/>
            <ac:spMk id="2" creationId="{F907B859-680C-9513-7DE4-F934E7DCFF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1/19/2026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15CC19-F3A1-8960-1156-60ECE6793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95" y="338776"/>
            <a:ext cx="2297206" cy="93072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C8EEFB-B47B-0A24-511C-CF92FD79450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GE-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D26A0-8821-F79E-62A6-896B40DA9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7617" y="2186586"/>
            <a:ext cx="6157648" cy="25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BDDA0-1BC2-59A8-CA2B-976AD1CB8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020" y="224679"/>
            <a:ext cx="1367783" cy="6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ucleardocumentumsupport@gevernova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Create a New folder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/>
              <a:t>July 2025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907B859-680C-9513-7DE4-F934E7DCFFB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 Vernova 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84" y="1277290"/>
            <a:ext cx="11115461" cy="457021"/>
          </a:xfrm>
        </p:spPr>
        <p:txBody>
          <a:bodyPr/>
          <a:lstStyle/>
          <a:p>
            <a:pPr lvl="1"/>
            <a:r>
              <a:rPr lang="en-US" dirty="0"/>
              <a:t>Navigate to the folder where the new folder is to be created.  From the File menu, click New &gt; Folder.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FEB3459D-52D9-1796-5E7E-9DF9CD8BEBDB}"/>
              </a:ext>
            </a:extLst>
          </p:cNvPr>
          <p:cNvSpPr/>
          <p:nvPr/>
        </p:nvSpPr>
        <p:spPr>
          <a:xfrm>
            <a:off x="2606788" y="2281237"/>
            <a:ext cx="5233416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6EB185-A3A9-B63C-FA54-286CCB102716}"/>
              </a:ext>
            </a:extLst>
          </p:cNvPr>
          <p:cNvSpPr/>
          <p:nvPr/>
        </p:nvSpPr>
        <p:spPr>
          <a:xfrm>
            <a:off x="4360868" y="2460269"/>
            <a:ext cx="2154745" cy="483853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A5C69B-FEED-725B-58CA-A707E52390C4}"/>
              </a:ext>
            </a:extLst>
          </p:cNvPr>
          <p:cNvSpPr/>
          <p:nvPr/>
        </p:nvSpPr>
        <p:spPr>
          <a:xfrm>
            <a:off x="3173747" y="5330583"/>
            <a:ext cx="738081" cy="345122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404F4-6A35-A208-2878-0CBBE6AD8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A55966-DCDD-1BD4-CF02-65679673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FA152-BC92-982B-D686-0F9EE490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880271" cy="457021"/>
          </a:xfrm>
        </p:spPr>
        <p:txBody>
          <a:bodyPr/>
          <a:lstStyle/>
          <a:p>
            <a:pPr lvl="1"/>
            <a:r>
              <a:rPr lang="en-US" dirty="0"/>
              <a:t>Enter the Name of the folder and click Finish.  Commas, slashes, apostrophes and quotation marks should not be used in the name of the folder. 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33A9-D7C8-93C7-1382-961C8CB9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AD4AAF2-6DF2-13B8-CE94-5100981511FE}"/>
              </a:ext>
            </a:extLst>
          </p:cNvPr>
          <p:cNvSpPr/>
          <p:nvPr/>
        </p:nvSpPr>
        <p:spPr>
          <a:xfrm>
            <a:off x="2856781" y="2225793"/>
            <a:ext cx="5330951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93542-240B-707D-F0C2-33B64995383F}"/>
              </a:ext>
            </a:extLst>
          </p:cNvPr>
          <p:cNvSpPr/>
          <p:nvPr/>
        </p:nvSpPr>
        <p:spPr>
          <a:xfrm>
            <a:off x="3460779" y="2714498"/>
            <a:ext cx="1610428" cy="19512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F5C61-7EDF-3E8E-0663-D5D44517C51B}"/>
              </a:ext>
            </a:extLst>
          </p:cNvPr>
          <p:cNvSpPr/>
          <p:nvPr/>
        </p:nvSpPr>
        <p:spPr>
          <a:xfrm>
            <a:off x="7216789" y="6072094"/>
            <a:ext cx="930802" cy="36680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D00F0-0FFB-7EC4-0A23-F8BA02A6B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C11B9-A95D-2094-0B27-116BF609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8796F-2249-7CEA-EFCD-6DCE10AA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880271" cy="457021"/>
          </a:xfrm>
        </p:spPr>
        <p:txBody>
          <a:bodyPr/>
          <a:lstStyle/>
          <a:p>
            <a:pPr lvl="1"/>
            <a:r>
              <a:rPr lang="en-US" dirty="0"/>
              <a:t>The new folder is created and ready for use.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8FBA1-7029-A411-2182-5F7800D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155F2A26-C74A-4AC9-7E9F-F6AA276253F2}"/>
              </a:ext>
            </a:extLst>
          </p:cNvPr>
          <p:cNvSpPr/>
          <p:nvPr/>
        </p:nvSpPr>
        <p:spPr>
          <a:xfrm>
            <a:off x="1879461" y="2324100"/>
            <a:ext cx="6781800" cy="261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376D48-C6A1-C7FC-94C6-F33CCD31E91B}"/>
              </a:ext>
            </a:extLst>
          </p:cNvPr>
          <p:cNvSpPr/>
          <p:nvPr/>
        </p:nvSpPr>
        <p:spPr>
          <a:xfrm>
            <a:off x="2579182" y="4435168"/>
            <a:ext cx="1160427" cy="483853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7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1554209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nucleardocumentumsupport@gevernova.com</a:t>
            </a:r>
            <a:r>
              <a:rPr lang="en-US" dirty="0"/>
              <a:t> 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822</TotalTime>
  <Words>169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Sons Condensed Extrabold</vt:lpstr>
      <vt:lpstr>Inter</vt:lpstr>
      <vt:lpstr>GE Vernova</vt:lpstr>
      <vt:lpstr>Documentum training Create a New folder</vt:lpstr>
      <vt:lpstr>Create a New Folder</vt:lpstr>
      <vt:lpstr>Create a New Folder</vt:lpstr>
      <vt:lpstr>Create a New Folder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Vernova, GCCH)</cp:lastModifiedBy>
  <cp:revision>23</cp:revision>
  <dcterms:created xsi:type="dcterms:W3CDTF">2024-03-07T04:01:35Z</dcterms:created>
  <dcterms:modified xsi:type="dcterms:W3CDTF">2026-01-19T20:42:15Z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