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745" r:id="rId5"/>
  </p:sldMasterIdLst>
  <p:notesMasterIdLst>
    <p:notesMasterId r:id="rId18"/>
  </p:notesMasterIdLst>
  <p:handoutMasterIdLst>
    <p:handoutMasterId r:id="rId19"/>
  </p:handoutMasterIdLst>
  <p:sldIdLst>
    <p:sldId id="386" r:id="rId6"/>
    <p:sldId id="282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77" r:id="rId16"/>
    <p:sldId id="387" r:id="rId17"/>
  </p:sldIdLst>
  <p:sldSz cx="12192000" cy="6858000"/>
  <p:notesSz cx="6858000" cy="9144000"/>
  <p:embeddedFontLst>
    <p:embeddedFont>
      <p:font typeface="Inter" panose="020B0502030000000004" pitchFamily="34" charset="0"/>
      <p:regular r:id="rId20"/>
      <p:bold r:id="rId21"/>
      <p:italic r:id="rId22"/>
      <p:boldItalic r:id="rId23"/>
    </p:embeddedFont>
    <p:embeddedFont>
      <p:font typeface="Sons Condensed Extrabold" panose="02060906060206060203" pitchFamily="18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48" y="89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rich, Michele (GE Vernova, GCCH)" userId="e56af899-7954-4dd1-95b1-388c88a76a86" providerId="ADAL" clId="{429D6DC3-6921-4BBB-B181-2B85E815E945}"/>
    <pc:docChg chg="custSel modSld">
      <pc:chgData name="Diederich, Michele (GE Vernova, GCCH)" userId="e56af899-7954-4dd1-95b1-388c88a76a86" providerId="ADAL" clId="{429D6DC3-6921-4BBB-B181-2B85E815E945}" dt="2026-01-19T20:40:20.876" v="30" actId="20577"/>
      <pc:docMkLst>
        <pc:docMk/>
      </pc:docMkLst>
      <pc:sldChg chg="modSp mod">
        <pc:chgData name="Diederich, Michele (GE Vernova, GCCH)" userId="e56af899-7954-4dd1-95b1-388c88a76a86" providerId="ADAL" clId="{429D6DC3-6921-4BBB-B181-2B85E815E945}" dt="2026-01-19T20:40:20.876" v="30" actId="20577"/>
        <pc:sldMkLst>
          <pc:docMk/>
          <pc:sldMk cId="2773522874" sldId="386"/>
        </pc:sldMkLst>
        <pc:spChg chg="mod">
          <ac:chgData name="Diederich, Michele (GE Vernova, GCCH)" userId="e56af899-7954-4dd1-95b1-388c88a76a86" providerId="ADAL" clId="{429D6DC3-6921-4BBB-B181-2B85E815E945}" dt="2026-01-19T20:40:20.876" v="30" actId="20577"/>
          <ac:spMkLst>
            <pc:docMk/>
            <pc:sldMk cId="2773522874" sldId="386"/>
            <ac:spMk id="2" creationId="{F907B859-680C-9513-7DE4-F934E7DCFF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1/19/2026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8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15CC19-F3A1-8960-1156-60ECE6793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95" y="338776"/>
            <a:ext cx="2297206" cy="93072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C8EEFB-B47B-0A24-511C-CF92FD79450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GE-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25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6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69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BDDA0-1BC2-59A8-CA2B-976AD1CB8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020" y="224679"/>
            <a:ext cx="1367783" cy="6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7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6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4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8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40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5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1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9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3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1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>
          <p15:clr>
            <a:srgbClr val="FBAE40"/>
          </p15:clr>
        </p15:guide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40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8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8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8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5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9A234-B2AE-D71F-0608-C70E1F584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020" y="224679"/>
            <a:ext cx="1367783" cy="6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6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854129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68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22609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68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6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  <p15:guide id="10" pos="55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2400">
          <p15:clr>
            <a:srgbClr val="FBAE40"/>
          </p15:clr>
        </p15:guide>
        <p15:guide id="4" pos="1080">
          <p15:clr>
            <a:srgbClr val="FBAE40"/>
          </p15:clr>
        </p15:guide>
        <p15:guide id="5" pos="3465">
          <p15:clr>
            <a:srgbClr val="FBAE40"/>
          </p15:clr>
        </p15:guide>
        <p15:guide id="6" pos="5856">
          <p15:clr>
            <a:srgbClr val="FBAE40"/>
          </p15:clr>
        </p15:guide>
        <p15:guide id="7" orient="horz" pos="88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>
          <p15:clr>
            <a:srgbClr val="FBAE40"/>
          </p15:clr>
        </p15:guide>
        <p15:guide id="4" orient="horz" pos="151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8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4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8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>
          <p15:clr>
            <a:srgbClr val="FBAE40"/>
          </p15:clr>
        </p15:guide>
        <p15:guide id="4" orient="horz" pos="45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7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60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9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0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671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D26A0-8821-F79E-62A6-896B40DA9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7617" y="2186586"/>
            <a:ext cx="6157648" cy="25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3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8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64">
          <p15:clr>
            <a:srgbClr val="F26B43"/>
          </p15:clr>
        </p15:guide>
        <p15:guide id="3" pos="7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ucleardocumentumsupport@gevernova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copy, link, and move files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July 2025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907B859-680C-9513-7DE4-F934E7DCFFB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 marR="0" lvl="0" indent="0" algn="l" defTabSz="914400" rtl="0" eaLnBrk="1" fontAlgn="auto" latinLnBrk="0" hangingPunct="1">
              <a:lnSpc>
                <a:spcPct val="100000"/>
              </a:lnSpc>
              <a:spcBef>
                <a:spcPts val="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© 2025 GE Vernova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Hitachi Nuclear Energy Americas LLC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. All rights reserved. 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 marR="0" lvl="0" indent="0" algn="l" defTabSz="914400" rtl="0" eaLnBrk="1" fontAlgn="auto" latinLnBrk="0" hangingPunct="1">
              <a:lnSpc>
                <a:spcPct val="100000"/>
              </a:lnSpc>
              <a:spcBef>
                <a:spcPts val="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GE is a trademark of General Electric Company used under trademark license.</a:t>
            </a:r>
          </a:p>
          <a:p>
            <a:pPr marL="7700" marR="0" lvl="0" indent="0" algn="l" defTabSz="914400" rtl="0" eaLnBrk="1" fontAlgn="auto" latinLnBrk="0" hangingPunct="1">
              <a:lnSpc>
                <a:spcPct val="100000"/>
              </a:lnSpc>
              <a:spcBef>
                <a:spcPts val="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HITACHI is a trademark of Hitachi, Ltd. used under trademark license.</a:t>
            </a:r>
          </a:p>
          <a:p>
            <a:pPr marL="7700" marR="0" lvl="0" indent="0" algn="l" defTabSz="914400" rtl="0" eaLnBrk="1" fontAlgn="auto" latinLnBrk="0" hangingPunct="1">
              <a:lnSpc>
                <a:spcPct val="100000"/>
              </a:lnSpc>
              <a:spcBef>
                <a:spcPts val="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5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Move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The moved file(s) will now appear in the new location.  File(s) will retain the security from the original location and will only reside in the new location.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10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F7101-56C3-630D-4912-72C43990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2" y="2142722"/>
            <a:ext cx="8682824" cy="3474654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</p:spTree>
    <p:extLst>
      <p:ext uri="{BB962C8B-B14F-4D97-AF65-F5344CB8AC3E}">
        <p14:creationId xmlns:p14="http://schemas.microsoft.com/office/powerpoint/2010/main" val="281669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9100" y="6492875"/>
            <a:ext cx="10248900" cy="244653"/>
          </a:xfrm>
        </p:spPr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040F49E-7A9B-67CD-E97E-AF1557F8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1554209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nucleardocumentumsupport@gevernova.com</a:t>
            </a:r>
            <a:r>
              <a:rPr lang="en-US" dirty="0"/>
              <a:t> 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38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Copy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Select file(s) to be copied and click Edit &gt; Add to Clipboard.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C3F20-78A1-670F-4012-FC5128D4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99" y="2184532"/>
            <a:ext cx="7299820" cy="3710869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7C8CAD-C46D-BC2A-8176-B74F51019FD8}"/>
              </a:ext>
            </a:extLst>
          </p:cNvPr>
          <p:cNvSpPr/>
          <p:nvPr/>
        </p:nvSpPr>
        <p:spPr>
          <a:xfrm>
            <a:off x="4696819" y="2386483"/>
            <a:ext cx="1607736" cy="54763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Copy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Navigate to the folder where the file(s) is to be copied to.  Click Edit &gt; Copy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7C4B6-4D63-7282-E982-7C15D389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06" y="2194623"/>
            <a:ext cx="7795111" cy="3291777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A19AA4-A56D-6D02-AA05-F2A2F1251C3C}"/>
              </a:ext>
            </a:extLst>
          </p:cNvPr>
          <p:cNvSpPr/>
          <p:nvPr/>
        </p:nvSpPr>
        <p:spPr>
          <a:xfrm>
            <a:off x="4279812" y="2481943"/>
            <a:ext cx="1607736" cy="54763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Copy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The file(s) will now appear in the new location.  Files will inherit the security of the new location and be consider a new and separate object.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05E77-8006-3C51-DC4C-C9F6F020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43" y="2324100"/>
            <a:ext cx="7478887" cy="3307017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</p:spTree>
    <p:extLst>
      <p:ext uri="{BB962C8B-B14F-4D97-AF65-F5344CB8AC3E}">
        <p14:creationId xmlns:p14="http://schemas.microsoft.com/office/powerpoint/2010/main" val="246767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Link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Select file(s) to be linked and click Edit &gt; Add to Clipboard.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C27AF-118E-9859-C1B0-A544F4E4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39" y="2203729"/>
            <a:ext cx="7741772" cy="3249868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B9922E-7871-B019-B05F-EAE7159832CA}"/>
              </a:ext>
            </a:extLst>
          </p:cNvPr>
          <p:cNvSpPr/>
          <p:nvPr/>
        </p:nvSpPr>
        <p:spPr>
          <a:xfrm>
            <a:off x="4033628" y="2386483"/>
            <a:ext cx="1607736" cy="54763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Link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Navigate to the folder where the file(s) is to be linked to.  Click Edit &gt; Link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6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DD67E-95D7-E458-303D-85D57D6E8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832" y="2122234"/>
            <a:ext cx="6564504" cy="3364166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67863-82BB-3299-9EA4-67D26A197E85}"/>
              </a:ext>
            </a:extLst>
          </p:cNvPr>
          <p:cNvSpPr/>
          <p:nvPr/>
        </p:nvSpPr>
        <p:spPr>
          <a:xfrm>
            <a:off x="4234216" y="2391507"/>
            <a:ext cx="1607736" cy="778748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Link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The linked file(s) will now appear in the new location.  File(s) will retain the security from the original location.  Changes made to the file(s) will be reflected in both locations.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8BF2F-2028-B3C6-55D6-0963BA2D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83" y="2151247"/>
            <a:ext cx="8088475" cy="3375595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</p:spTree>
    <p:extLst>
      <p:ext uri="{BB962C8B-B14F-4D97-AF65-F5344CB8AC3E}">
        <p14:creationId xmlns:p14="http://schemas.microsoft.com/office/powerpoint/2010/main" val="35313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Move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Select file(s) to be moved and click Edit &gt; Add to Clipboard.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8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911A8-39E9-706D-9F70-7C23554F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09" y="2110143"/>
            <a:ext cx="8042756" cy="3695629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6AB357-E287-D157-FA7E-20ABE79B4C93}"/>
              </a:ext>
            </a:extLst>
          </p:cNvPr>
          <p:cNvSpPr/>
          <p:nvPr/>
        </p:nvSpPr>
        <p:spPr>
          <a:xfrm>
            <a:off x="4058749" y="2324100"/>
            <a:ext cx="1607736" cy="54763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1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Move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Navigate to the folder where the file(s) is to be moved to.  Click Edit &gt; Move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9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973DD-18CD-BCD2-0961-EE8DAAFA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42" y="2087931"/>
            <a:ext cx="6888348" cy="3543232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046A23-9815-5F60-9A7E-986F073E1D82}"/>
              </a:ext>
            </a:extLst>
          </p:cNvPr>
          <p:cNvSpPr/>
          <p:nvPr/>
        </p:nvSpPr>
        <p:spPr>
          <a:xfrm>
            <a:off x="4450634" y="2324100"/>
            <a:ext cx="1607736" cy="54763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08701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1_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1922</TotalTime>
  <Words>367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Inter</vt:lpstr>
      <vt:lpstr>Sons Condensed Extrabold</vt:lpstr>
      <vt:lpstr>GE Vernova</vt:lpstr>
      <vt:lpstr>1_GE Vernova</vt:lpstr>
      <vt:lpstr>Documentum training copy, link, and move files</vt:lpstr>
      <vt:lpstr>Copy a File</vt:lpstr>
      <vt:lpstr>Copy a File</vt:lpstr>
      <vt:lpstr>Copy a File</vt:lpstr>
      <vt:lpstr>Link a File</vt:lpstr>
      <vt:lpstr>Link a File</vt:lpstr>
      <vt:lpstr>Link a File</vt:lpstr>
      <vt:lpstr>Move a File</vt:lpstr>
      <vt:lpstr>Move a File</vt:lpstr>
      <vt:lpstr>Move a File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Vernova, GCCH)</cp:lastModifiedBy>
  <cp:revision>27</cp:revision>
  <dcterms:created xsi:type="dcterms:W3CDTF">2024-03-07T04:01:35Z</dcterms:created>
  <dcterms:modified xsi:type="dcterms:W3CDTF">2026-01-19T20:40:26Z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