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10"/>
  </p:notesMasterIdLst>
  <p:handoutMasterIdLst>
    <p:handoutMasterId r:id="rId11"/>
  </p:handoutMasterIdLst>
  <p:sldIdLst>
    <p:sldId id="374" r:id="rId5"/>
    <p:sldId id="379" r:id="rId6"/>
    <p:sldId id="380" r:id="rId7"/>
    <p:sldId id="377" r:id="rId8"/>
    <p:sldId id="370" r:id="rId9"/>
  </p:sldIdLst>
  <p:sldSz cx="12192000" cy="6858000"/>
  <p:notesSz cx="6858000" cy="9144000"/>
  <p:embeddedFontLst>
    <p:embeddedFont>
      <p:font typeface="Inter" panose="020B0502030000000004" pitchFamily="34" charset="0"/>
      <p:regular r:id="rId12"/>
      <p:bold r:id="rId13"/>
      <p:italic r:id="rId14"/>
      <p:boldItalic r:id="rId15"/>
    </p:embeddedFont>
    <p:embeddedFont>
      <p:font typeface="Sons Condensed Extrabold" panose="02060906060206060203" pitchFamily="18" charset="0"/>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369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9297"/>
    <a:srgbClr val="C7DBDB"/>
    <a:srgbClr val="96BDBD"/>
    <a:srgbClr val="458A8A"/>
    <a:srgbClr val="212121"/>
    <a:srgbClr val="58984B"/>
    <a:srgbClr val="BFA682"/>
    <a:srgbClr val="8F7D62"/>
    <a:srgbClr val="438989"/>
    <a:srgbClr val="97BCB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859" autoAdjust="0"/>
  </p:normalViewPr>
  <p:slideViewPr>
    <p:cSldViewPr snapToGrid="0" snapToObjects="1" showGuides="1">
      <p:cViewPr varScale="1">
        <p:scale>
          <a:sx n="92" d="100"/>
          <a:sy n="92" d="100"/>
        </p:scale>
        <p:origin x="48" y="89"/>
      </p:cViewPr>
      <p:guideLst>
        <p:guide orient="horz" pos="2256"/>
        <p:guide pos="3696"/>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13682"/>
    </p:cViewPr>
  </p:sorterViewPr>
  <p:notesViewPr>
    <p:cSldViewPr snapToGrid="0" snapToObjects="1" showGuides="1">
      <p:cViewPr varScale="1">
        <p:scale>
          <a:sx n="76" d="100"/>
          <a:sy n="76" d="100"/>
        </p:scale>
        <p:origin x="3312"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ederich, Michele (GE Vernova, GCCH)" userId="e56af899-7954-4dd1-95b1-388c88a76a86" providerId="ADAL" clId="{D865AB7B-8F7D-4F43-8495-C226AA8BB814}"/>
    <pc:docChg chg="custSel modSld">
      <pc:chgData name="Diederich, Michele (GE Vernova, GCCH)" userId="e56af899-7954-4dd1-95b1-388c88a76a86" providerId="ADAL" clId="{D865AB7B-8F7D-4F43-8495-C226AA8BB814}" dt="2026-01-19T20:39:53.157" v="8" actId="20577"/>
      <pc:docMkLst>
        <pc:docMk/>
      </pc:docMkLst>
      <pc:sldChg chg="modSp mod">
        <pc:chgData name="Diederich, Michele (GE Vernova, GCCH)" userId="e56af899-7954-4dd1-95b1-388c88a76a86" providerId="ADAL" clId="{D865AB7B-8F7D-4F43-8495-C226AA8BB814}" dt="2026-01-19T20:39:53.157" v="8" actId="20577"/>
        <pc:sldMkLst>
          <pc:docMk/>
          <pc:sldMk cId="2802947472" sldId="374"/>
        </pc:sldMkLst>
        <pc:spChg chg="mod">
          <ac:chgData name="Diederich, Michele (GE Vernova, GCCH)" userId="e56af899-7954-4dd1-95b1-388c88a76a86" providerId="ADAL" clId="{D865AB7B-8F7D-4F43-8495-C226AA8BB814}" dt="2026-01-19T20:39:53.157" v="8" actId="20577"/>
          <ac:spMkLst>
            <pc:docMk/>
            <pc:sldMk cId="2802947472" sldId="374"/>
            <ac:spMk id="2" creationId="{F907B859-680C-9513-7DE4-F934E7DCFFB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B6B6-4E7A-A445-A373-70EB82AD09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Inter" panose="02000503000000020004" pitchFamily="2" charset="0"/>
              <a:cs typeface="Arial" panose="020B0604020202020204" pitchFamily="34" charset="0"/>
            </a:endParaRPr>
          </a:p>
        </p:txBody>
      </p:sp>
      <p:sp>
        <p:nvSpPr>
          <p:cNvPr id="3" name="Date Placeholder 2">
            <a:extLst>
              <a:ext uri="{FF2B5EF4-FFF2-40B4-BE49-F238E27FC236}">
                <a16:creationId xmlns:a16="http://schemas.microsoft.com/office/drawing/2014/main" id="{2E9532A8-4888-A64E-B2D1-7642670E08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945F3F-4280-4241-A55C-C635F11CFA20}" type="datetimeFigureOut">
              <a:rPr lang="en-US">
                <a:latin typeface="Inter" panose="02000503000000020004" pitchFamily="2" charset="0"/>
                <a:cs typeface="Arial" panose="020B0604020202020204" pitchFamily="34" charset="0"/>
              </a:rPr>
              <a:t>1/19/2026</a:t>
            </a:fld>
            <a:endParaRPr lang="en-US" dirty="0">
              <a:latin typeface="Inter" panose="02000503000000020004" pitchFamily="2" charset="0"/>
              <a:cs typeface="Arial" panose="020B0604020202020204" pitchFamily="34" charset="0"/>
            </a:endParaRPr>
          </a:p>
        </p:txBody>
      </p:sp>
      <p:sp>
        <p:nvSpPr>
          <p:cNvPr id="4" name="Footer Placeholder 3">
            <a:extLst>
              <a:ext uri="{FF2B5EF4-FFF2-40B4-BE49-F238E27FC236}">
                <a16:creationId xmlns:a16="http://schemas.microsoft.com/office/drawing/2014/main" id="{832E0019-9C88-8740-9DC7-43CA22CBDD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Inter" panose="02000503000000020004" pitchFamily="2" charset="0"/>
              <a:cs typeface="Arial" panose="020B0604020202020204" pitchFamily="34" charset="0"/>
            </a:endParaRPr>
          </a:p>
        </p:txBody>
      </p:sp>
      <p:sp>
        <p:nvSpPr>
          <p:cNvPr id="5" name="Slide Number Placeholder 4">
            <a:extLst>
              <a:ext uri="{FF2B5EF4-FFF2-40B4-BE49-F238E27FC236}">
                <a16:creationId xmlns:a16="http://schemas.microsoft.com/office/drawing/2014/main" id="{ADAA7054-C658-7843-B285-432D0AAA0C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57917D-67DC-8946-9800-8E4AAAAFFC67}" type="slidenum">
              <a:rPr lang="en-US">
                <a:latin typeface="Inter" panose="02000503000000020004" pitchFamily="2" charset="0"/>
                <a:cs typeface="Arial" panose="020B0604020202020204" pitchFamily="34" charset="0"/>
              </a:rPr>
              <a:t>‹#›</a:t>
            </a:fld>
            <a:endParaRPr lang="en-US" dirty="0">
              <a:latin typeface="Inter" panose="02000503000000020004" pitchFamily="2" charset="0"/>
              <a:cs typeface="Arial" panose="020B0604020202020204" pitchFamily="34" charset="0"/>
            </a:endParaRPr>
          </a:p>
        </p:txBody>
      </p:sp>
    </p:spTree>
    <p:extLst>
      <p:ext uri="{BB962C8B-B14F-4D97-AF65-F5344CB8AC3E}">
        <p14:creationId xmlns:p14="http://schemas.microsoft.com/office/powerpoint/2010/main" val="2066615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ter" panose="02000503000000020004"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ter" panose="02000503000000020004" pitchFamily="2" charset="0"/>
              </a:defRPr>
            </a:lvl1pPr>
          </a:lstStyle>
          <a:p>
            <a:fld id="{FAC1BD85-E95E-8D4A-AD03-7D116C880F45}" type="datetimeFigureOut">
              <a:rPr lang="en-US" smtClean="0"/>
              <a:pPr/>
              <a:t>1/19/2026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ter" panose="02000503000000020004"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ter" panose="02000503000000020004" pitchFamily="2" charset="0"/>
              </a:defRPr>
            </a:lvl1pPr>
          </a:lstStyle>
          <a:p>
            <a:fld id="{F4BFF387-9D57-4C4A-857D-AC6507407006}" type="slidenum">
              <a:rPr lang="en-US" smtClean="0"/>
              <a:pPr/>
              <a:t>‹#›</a:t>
            </a:fld>
            <a:endParaRPr lang="en-US" dirty="0"/>
          </a:p>
        </p:txBody>
      </p:sp>
    </p:spTree>
    <p:extLst>
      <p:ext uri="{BB962C8B-B14F-4D97-AF65-F5344CB8AC3E}">
        <p14:creationId xmlns:p14="http://schemas.microsoft.com/office/powerpoint/2010/main" val="2170517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ter" panose="02000503000000020004" pitchFamily="2" charset="0"/>
        <a:ea typeface="+mn-ea"/>
        <a:cs typeface="+mn-cs"/>
      </a:defRPr>
    </a:lvl1pPr>
    <a:lvl2pPr marL="137160" indent="-137160" algn="l" defTabSz="914400" rtl="0" eaLnBrk="1" latinLnBrk="0" hangingPunct="1">
      <a:buFont typeface="Arial"/>
      <a:buChar char="–"/>
      <a:tabLst/>
      <a:defRPr sz="1200" b="0" i="0" kern="1200">
        <a:solidFill>
          <a:schemeClr val="tx1"/>
        </a:solidFill>
        <a:latin typeface="Inter" panose="02000503000000020004" pitchFamily="2" charset="0"/>
        <a:ea typeface="+mn-ea"/>
        <a:cs typeface="+mn-cs"/>
      </a:defRPr>
    </a:lvl2pPr>
    <a:lvl3pPr marL="274320" indent="-137160" algn="l" defTabSz="914400" rtl="0" eaLnBrk="1" latinLnBrk="0" hangingPunct="1">
      <a:buFont typeface="Arial"/>
      <a:buChar char="–"/>
      <a:tabLst/>
      <a:defRPr sz="1200" b="0" i="0" kern="1200">
        <a:solidFill>
          <a:schemeClr val="tx1"/>
        </a:solidFill>
        <a:latin typeface="Inter" panose="02000503000000020004" pitchFamily="2" charset="0"/>
        <a:ea typeface="+mn-ea"/>
        <a:cs typeface="+mn-cs"/>
      </a:defRPr>
    </a:lvl3pPr>
    <a:lvl4pPr marL="411480" indent="-137160" algn="l" defTabSz="914400" rtl="0" eaLnBrk="1" latinLnBrk="0" hangingPunct="1">
      <a:buFont typeface="Arial"/>
      <a:buChar char="–"/>
      <a:defRPr sz="1200" b="0" i="0" kern="1200">
        <a:solidFill>
          <a:schemeClr val="tx1"/>
        </a:solidFill>
        <a:latin typeface="Inter" panose="02000503000000020004" pitchFamily="2" charset="0"/>
        <a:ea typeface="+mn-ea"/>
        <a:cs typeface="+mn-cs"/>
      </a:defRPr>
    </a:lvl4pPr>
    <a:lvl5pPr marL="548640" indent="-137160" algn="l" defTabSz="914400" rtl="0" eaLnBrk="1" latinLnBrk="0" hangingPunct="1">
      <a:buFont typeface="Arial"/>
      <a:buChar char="–"/>
      <a:defRPr sz="1200" b="0" i="0" kern="1200">
        <a:solidFill>
          <a:schemeClr val="tx1"/>
        </a:solidFill>
        <a:latin typeface="Inter" panose="02000503000000020004"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005E60"/>
        </a:solidFill>
        <a:effectLst/>
      </p:bgPr>
    </p:bg>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D752991F-DE20-9C56-71CE-00C693FCEC71}"/>
              </a:ext>
            </a:extLst>
          </p:cNvPr>
          <p:cNvPicPr>
            <a:picLocks noChangeAspect="1"/>
          </p:cNvPicPr>
          <p:nvPr userDrawn="1"/>
        </p:nvPicPr>
        <p:blipFill>
          <a:blip r:embed="rId2"/>
          <a:stretch>
            <a:fillRect/>
          </a:stretch>
        </p:blipFill>
        <p:spPr>
          <a:xfrm>
            <a:off x="268025" y="272267"/>
            <a:ext cx="2606040" cy="814067"/>
          </a:xfrm>
          <a:prstGeom prst="rect">
            <a:avLst/>
          </a:prstGeom>
        </p:spPr>
      </p:pic>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492875"/>
            <a:ext cx="5506380" cy="365125"/>
          </a:xfrm>
        </p:spPr>
        <p:txBody>
          <a:bodyPr/>
          <a:lstStyle>
            <a:lvl1pPr>
              <a:defRPr>
                <a:solidFill>
                  <a:schemeClr val="tx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0" y="2378075"/>
            <a:ext cx="10706100" cy="1965325"/>
          </a:xfrm>
        </p:spPr>
        <p:txBody>
          <a:bodyPr anchor="t" anchorCtr="0"/>
          <a:lstStyle>
            <a:lvl1pPr algn="l">
              <a:lnSpc>
                <a:spcPts val="6500"/>
              </a:lnSpc>
              <a:defRPr sz="7200" cap="all" baseline="0">
                <a:solidFill>
                  <a:srgbClr val="C8FF08"/>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0" y="4343399"/>
            <a:ext cx="10706100" cy="974725"/>
          </a:xfrm>
        </p:spPr>
        <p:txBody>
          <a:bodyPr>
            <a:noAutofit/>
          </a:bodyPr>
          <a:lstStyle>
            <a:lvl1pPr marL="0" indent="0" algn="l">
              <a:spcAft>
                <a:spcPts val="400"/>
              </a:spcAft>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710412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3" orient="horz" pos="273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 Asymetrica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2"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1450" indent="-17145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7290905" cy="4806950"/>
          </a:xfrm>
        </p:spPr>
        <p:txBody>
          <a:bodyPr/>
          <a:lstStyle>
            <a:lvl1pPr>
              <a:defRPr>
                <a:solidFill>
                  <a:srgbClr val="212121"/>
                </a:solidFill>
              </a:defRPr>
            </a:lvl1pPr>
            <a:lvl2pPr marL="171450" indent="-17145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5F4792C0-9FE2-4931-3650-4B59AD3104EA}"/>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369946922"/>
      </p:ext>
    </p:extLst>
  </p:cSld>
  <p:clrMapOvr>
    <a:masterClrMapping/>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Asymetrical - 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6"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7290905"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33408C86-D3E9-F3C1-4977-859065B75513}"/>
              </a:ext>
            </a:extLst>
          </p:cNvPr>
          <p:cNvCxnSpPr>
            <a:cxnSpLocks/>
          </p:cNvCxnSpPr>
          <p:nvPr userDrawn="1"/>
        </p:nvCxnSpPr>
        <p:spPr>
          <a:xfrm>
            <a:off x="4062828"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56ABEBD3-24BE-15F7-DEF9-9F5230BECA90}"/>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180485758"/>
      </p:ext>
    </p:extLst>
  </p:cSld>
  <p:clrMapOvr>
    <a:masterClrMapping/>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Asymmetrical 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44409" cy="457020"/>
          </a:xfrm>
        </p:spPr>
        <p:txBody>
          <a:bodyPr/>
          <a:lstStyle>
            <a:lvl1pPr>
              <a:defRPr>
                <a:solidFill>
                  <a:srgbClr val="005E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7292975"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0"/>
            <a:ext cx="3502152"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E22151AB-5731-BAC5-7B55-0CB75965C41C}"/>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290989164"/>
      </p:ext>
    </p:extLst>
  </p:cSld>
  <p:clrMapOvr>
    <a:masterClrMapping/>
  </p:clrMapOvr>
  <p:extLst>
    <p:ext uri="{DCECCB84-F9BA-43D5-87BE-67443E8EF086}">
      <p15:sldGuideLst xmlns:p15="http://schemas.microsoft.com/office/powerpoint/2012/main">
        <p15:guide id="2" pos="5030">
          <p15:clr>
            <a:srgbClr val="FBAE40"/>
          </p15:clr>
        </p15:guide>
        <p15:guide id="3" orient="horz" pos="88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 Asymmetrical 2 - 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6" cy="457020"/>
          </a:xfrm>
        </p:spPr>
        <p:txBody>
          <a:bodyPr/>
          <a:lstStyle>
            <a:lvl1pPr>
              <a:defRPr>
                <a:solidFill>
                  <a:srgbClr val="005E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7292975"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0"/>
            <a:ext cx="3502152"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02C79C54-276E-80B9-1B8A-4B6BBAC71B29}"/>
              </a:ext>
            </a:extLst>
          </p:cNvPr>
          <p:cNvCxnSpPr>
            <a:cxnSpLocks/>
          </p:cNvCxnSpPr>
          <p:nvPr userDrawn="1"/>
        </p:nvCxnSpPr>
        <p:spPr>
          <a:xfrm>
            <a:off x="7850890"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7BBA13F7-1863-C7F2-A83F-768EA305A30E}"/>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743160294"/>
      </p:ext>
    </p:extLst>
  </p:cSld>
  <p:clrMapOvr>
    <a:masterClrMapping/>
  </p:clrMapOvr>
  <p:extLst>
    <p:ext uri="{DCECCB84-F9BA-43D5-87BE-67443E8EF086}">
      <p15:sldGuideLst xmlns:p15="http://schemas.microsoft.com/office/powerpoint/2012/main">
        <p15:guide id="2" pos="5030" userDrawn="1">
          <p15:clr>
            <a:srgbClr val="FBAE40"/>
          </p15:clr>
        </p15:guide>
        <p15:guide id="3" orient="horz" pos="88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78915"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404E15B6-0BA0-84E6-A568-FC29C85E61F3}"/>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364173188"/>
      </p:ext>
    </p:extLst>
  </p:cSld>
  <p:clrMapOvr>
    <a:masterClrMapping/>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Column - ba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13418"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33408C86-D3E9-F3C1-4977-859065B75513}"/>
              </a:ext>
            </a:extLst>
          </p:cNvPr>
          <p:cNvCxnSpPr>
            <a:cxnSpLocks/>
          </p:cNvCxnSpPr>
          <p:nvPr userDrawn="1"/>
        </p:nvCxnSpPr>
        <p:spPr>
          <a:xfrm>
            <a:off x="4062828"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2DC5277-B38B-BFA5-234F-37E859463D25}"/>
              </a:ext>
            </a:extLst>
          </p:cNvPr>
          <p:cNvCxnSpPr>
            <a:cxnSpLocks/>
          </p:cNvCxnSpPr>
          <p:nvPr userDrawn="1"/>
        </p:nvCxnSpPr>
        <p:spPr>
          <a:xfrm>
            <a:off x="7848132"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6F06206D-1B55-79AD-7D01-D0EB3C4108CB}"/>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821405647"/>
      </p:ext>
    </p:extLst>
  </p:cSld>
  <p:clrMapOvr>
    <a:masterClrMapping/>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88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8"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5754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5999"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5CB7DF46-A9CC-4BD9-D472-6BF977C64294}"/>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62642070"/>
      </p:ext>
    </p:extLst>
  </p:cSld>
  <p:clrMapOvr>
    <a:masterClrMapping/>
  </p:clrMapOvr>
  <p:extLst>
    <p:ext uri="{DCECCB84-F9BA-43D5-87BE-67443E8EF086}">
      <p15:sldGuideLst xmlns:p15="http://schemas.microsoft.com/office/powerpoint/2012/main">
        <p15:guide id="1" pos="2056">
          <p15:clr>
            <a:srgbClr val="FBAE40"/>
          </p15:clr>
        </p15:guide>
        <p15:guide id="2" pos="5628">
          <p15:clr>
            <a:srgbClr val="FBAE40"/>
          </p15:clr>
        </p15:guide>
        <p15:guide id="3" pos="3840">
          <p15:clr>
            <a:srgbClr val="FBAE40"/>
          </p15:clr>
        </p15:guide>
        <p15:guide id="4" orient="horz" pos="8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 Column - Ba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0"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5754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5999"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71E6CAA3-D2BE-B7A9-9C26-22C4F1F5EDDD}"/>
              </a:ext>
            </a:extLst>
          </p:cNvPr>
          <p:cNvCxnSpPr>
            <a:cxnSpLocks/>
          </p:cNvCxnSpPr>
          <p:nvPr userDrawn="1"/>
        </p:nvCxnSpPr>
        <p:spPr>
          <a:xfrm>
            <a:off x="3123056"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865847-B1DD-F900-9C6C-8E3E630784E8}"/>
              </a:ext>
            </a:extLst>
          </p:cNvPr>
          <p:cNvCxnSpPr>
            <a:cxnSpLocks/>
          </p:cNvCxnSpPr>
          <p:nvPr userDrawn="1"/>
        </p:nvCxnSpPr>
        <p:spPr>
          <a:xfrm>
            <a:off x="5961506"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BCFFAC-C9D0-7B24-E424-D791DC86FA9A}"/>
              </a:ext>
            </a:extLst>
          </p:cNvPr>
          <p:cNvCxnSpPr>
            <a:cxnSpLocks/>
          </p:cNvCxnSpPr>
          <p:nvPr userDrawn="1"/>
        </p:nvCxnSpPr>
        <p:spPr>
          <a:xfrm>
            <a:off x="8799956"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F179F5EF-F643-19DD-3442-114B11F58335}"/>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66450991"/>
      </p:ext>
    </p:extLst>
  </p:cSld>
  <p:clrMapOvr>
    <a:masterClrMapping/>
  </p:clrMapOvr>
  <p:extLst>
    <p:ext uri="{DCECCB84-F9BA-43D5-87BE-67443E8EF086}">
      <p15:sldGuideLst xmlns:p15="http://schemas.microsoft.com/office/powerpoint/2012/main">
        <p15:guide id="1" pos="2056"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 and 1/3-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466769" cy="457020"/>
          </a:xfrm>
        </p:spPr>
        <p:txBody>
          <a:bodyPr/>
          <a:lstStyle>
            <a:lvl1pPr>
              <a:defRPr>
                <a:solidFill>
                  <a:srgbClr val="005E60"/>
                </a:solidFill>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6A24B364-E635-8148-9DBE-C364F1D3BC53}"/>
              </a:ext>
            </a:extLst>
          </p:cNvPr>
          <p:cNvSpPr>
            <a:spLocks noGrp="1"/>
          </p:cNvSpPr>
          <p:nvPr>
            <p:ph type="body" sz="quarter" idx="13"/>
          </p:nvPr>
        </p:nvSpPr>
        <p:spPr>
          <a:xfrm>
            <a:off x="419099" y="1403350"/>
            <a:ext cx="7296912" cy="692150"/>
          </a:xfrm>
        </p:spPr>
        <p:txBody>
          <a:bodyPr/>
          <a:lstStyle>
            <a:lvl1pPr>
              <a:spcAft>
                <a:spcPts val="0"/>
              </a:spcAft>
              <a:defRPr b="1">
                <a:solidFill>
                  <a:srgbClr val="21212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F265EA83-2EC6-BE4F-96E1-74D20B473B4D}"/>
              </a:ext>
            </a:extLst>
          </p:cNvPr>
          <p:cNvSpPr>
            <a:spLocks noGrp="1"/>
          </p:cNvSpPr>
          <p:nvPr>
            <p:ph type="body" sz="quarter" idx="15"/>
          </p:nvPr>
        </p:nvSpPr>
        <p:spPr>
          <a:xfrm>
            <a:off x="8000999" y="1403350"/>
            <a:ext cx="3787133"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2095501"/>
            <a:ext cx="7296912" cy="4114799"/>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8000997" y="2095501"/>
            <a:ext cx="3771899" cy="411480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1A5C9CC5-B8DE-1A0B-AEAF-078158CE873D}"/>
              </a:ext>
            </a:extLst>
          </p:cNvPr>
          <p:cNvCxnSpPr>
            <a:cxnSpLocks/>
          </p:cNvCxnSpPr>
          <p:nvPr userDrawn="1"/>
        </p:nvCxnSpPr>
        <p:spPr>
          <a:xfrm>
            <a:off x="7850890"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C287820B-9605-1150-C001-4792D5A7E40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06879767"/>
      </p:ext>
    </p:extLst>
  </p:cSld>
  <p:clrMapOvr>
    <a:masterClrMapping/>
  </p:clrMapOvr>
  <p:extLst>
    <p:ext uri="{DCECCB84-F9BA-43D5-87BE-67443E8EF086}">
      <p15:sldGuideLst xmlns:p15="http://schemas.microsoft.com/office/powerpoint/2012/main">
        <p15:guide id="2" pos="5040" userDrawn="1">
          <p15:clr>
            <a:srgbClr val="FBAE40"/>
          </p15:clr>
        </p15:guide>
        <p15:guide id="3" orient="horz" pos="1320" userDrawn="1">
          <p15:clr>
            <a:srgbClr val="FBAE40"/>
          </p15:clr>
        </p15:guide>
        <p15:guide id="4" orient="horz" pos="8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Column Photo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3C0532-DBFF-2022-5F35-01DC75E41C0E}"/>
              </a:ext>
            </a:extLst>
          </p:cNvPr>
          <p:cNvSpPr/>
          <p:nvPr userDrawn="1"/>
        </p:nvSpPr>
        <p:spPr>
          <a:xfrm>
            <a:off x="0" y="1402915"/>
            <a:ext cx="12192000" cy="5455085"/>
          </a:xfrm>
          <a:prstGeom prst="rect">
            <a:avLst/>
          </a:prstGeom>
          <a:solidFill>
            <a:srgbClr val="005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13421"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11353800" cy="4806951"/>
          </a:xfrm>
          <a:noFill/>
        </p:spPr>
        <p:txBody>
          <a:bodyPr lIns="0" tIns="182880" rIns="0" bIns="0">
            <a:noAutofit/>
          </a:bodyPr>
          <a:lstStyle>
            <a:lvl1pPr>
              <a:defRPr>
                <a:solidFill>
                  <a:schemeClr val="bg1"/>
                </a:solidFill>
              </a:defRPr>
            </a:lvl1pPr>
            <a:lvl2pPr marL="174625" indent="-174625">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rgbClr val="C8FF08"/>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8" name="Picture 7" descr="Text&#10;&#10;Description automatically generated">
            <a:extLst>
              <a:ext uri="{FF2B5EF4-FFF2-40B4-BE49-F238E27FC236}">
                <a16:creationId xmlns:a16="http://schemas.microsoft.com/office/drawing/2014/main" id="{DCECCD58-6B53-F6DC-FD8A-F86F07E65273}"/>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208661785"/>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rgbClr val="005E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596771" y="2481592"/>
            <a:ext cx="10706100" cy="1861808"/>
          </a:xfrm>
        </p:spPr>
        <p:txBody>
          <a:bodyPr anchor="t" anchorCtr="0"/>
          <a:lstStyle>
            <a:lvl1pPr algn="l">
              <a:lnSpc>
                <a:spcPts val="6500"/>
              </a:lnSpc>
              <a:defRPr sz="7200" cap="all" baseline="0">
                <a:solidFill>
                  <a:schemeClr val="tx1"/>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596771" y="4343399"/>
            <a:ext cx="10706100" cy="974725"/>
          </a:xfrm>
        </p:spPr>
        <p:txBody>
          <a:bodyPr>
            <a:noAutofit/>
          </a:bodyPr>
          <a:lstStyle>
            <a:lvl1pPr marL="0" indent="0" algn="l">
              <a:spcAft>
                <a:spcPts val="400"/>
              </a:spcAft>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4" name="Straight Connector 3">
            <a:extLst>
              <a:ext uri="{FF2B5EF4-FFF2-40B4-BE49-F238E27FC236}">
                <a16:creationId xmlns:a16="http://schemas.microsoft.com/office/drawing/2014/main" id="{7CEC064B-505B-2B8A-CC1B-FFEE37B6694E}"/>
              </a:ext>
            </a:extLst>
          </p:cNvPr>
          <p:cNvCxnSpPr>
            <a:cxnSpLocks/>
          </p:cNvCxnSpPr>
          <p:nvPr userDrawn="1"/>
        </p:nvCxnSpPr>
        <p:spPr>
          <a:xfrm>
            <a:off x="444366" y="2444249"/>
            <a:ext cx="0" cy="447992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315CC19-F3A1-8960-1156-60ECE6793AE8}"/>
              </a:ext>
            </a:extLst>
          </p:cNvPr>
          <p:cNvPicPr>
            <a:picLocks noChangeAspect="1"/>
          </p:cNvPicPr>
          <p:nvPr userDrawn="1"/>
        </p:nvPicPr>
        <p:blipFill>
          <a:blip r:embed="rId2"/>
          <a:stretch>
            <a:fillRect/>
          </a:stretch>
        </p:blipFill>
        <p:spPr>
          <a:xfrm>
            <a:off x="365795" y="338776"/>
            <a:ext cx="2297206" cy="930722"/>
          </a:xfrm>
          <a:prstGeom prst="rect">
            <a:avLst/>
          </a:prstGeom>
        </p:spPr>
      </p:pic>
      <p:sp>
        <p:nvSpPr>
          <p:cNvPr id="8" name="Footer Placeholder 4">
            <a:extLst>
              <a:ext uri="{FF2B5EF4-FFF2-40B4-BE49-F238E27FC236}">
                <a16:creationId xmlns:a16="http://schemas.microsoft.com/office/drawing/2014/main" id="{23C8EEFB-B47B-0A24-511C-CF92FD794501}"/>
              </a:ext>
            </a:extLst>
          </p:cNvPr>
          <p:cNvSpPr>
            <a:spLocks noGrp="1"/>
          </p:cNvSpPr>
          <p:nvPr>
            <p:ph type="ftr" sz="quarter" idx="4294967295"/>
          </p:nvPr>
        </p:nvSpPr>
        <p:spPr>
          <a:xfrm>
            <a:off x="596771" y="6256739"/>
            <a:ext cx="4381500" cy="430887"/>
          </a:xfrm>
          <a:prstGeom prst="rect">
            <a:avLst/>
          </a:prstGeom>
        </p:spPr>
        <p:txBody>
          <a:bodyPr vert="horz" lIns="0" tIns="0" rIns="0" bIns="0" rtlCol="0" anchor="t" anchorCtr="0">
            <a:spAutoFit/>
          </a:bodyPr>
          <a:lstStyle>
            <a:lvl1pPr algn="l">
              <a:defRPr sz="700" baseline="0">
                <a:solidFill>
                  <a:schemeClr val="tx2"/>
                </a:solidFill>
                <a:latin typeface="Inter" panose="02000503000000020004" pitchFamily="2" charset="0"/>
              </a:defRPr>
            </a:lvl1pPr>
          </a:lstStyle>
          <a:p>
            <a:pPr marL="7700">
              <a:spcBef>
                <a:spcPts val="39"/>
              </a:spcBef>
              <a:defRPr/>
            </a:pPr>
            <a:r>
              <a:rPr lang="en-US" dirty="0">
                <a:solidFill>
                  <a:schemeClr val="tx1"/>
                </a:solidFill>
                <a:ea typeface="Inter" panose="02000503000000020004" pitchFamily="2" charset="0"/>
              </a:rPr>
              <a:t>© 2025 GE-</a:t>
            </a:r>
            <a:r>
              <a:rPr lang="en-US" dirty="0">
                <a:solidFill>
                  <a:schemeClr val="tx1"/>
                </a:solidFill>
              </a:rPr>
              <a:t>Hitachi Nuclear Energy Americas LLC</a:t>
            </a:r>
            <a:r>
              <a:rPr lang="en-US" dirty="0">
                <a:solidFill>
                  <a:schemeClr val="tx1"/>
                </a:solidFill>
                <a:ea typeface="Inter" panose="02000503000000020004" pitchFamily="2" charset="0"/>
              </a:rPr>
              <a:t>. All rights reserved. </a:t>
            </a:r>
            <a:endParaRPr lang="en-US" kern="0" dirty="0">
              <a:solidFill>
                <a:schemeClr val="tx1"/>
              </a:solidFill>
              <a:ea typeface="Inter" panose="02000503000000020004" pitchFamily="2" charset="0"/>
              <a:cs typeface="Inter" panose="020B0502030000000004" pitchFamily="2" charset="0"/>
            </a:endParaRPr>
          </a:p>
          <a:p>
            <a:pPr marL="7700">
              <a:spcBef>
                <a:spcPts val="39"/>
              </a:spcBef>
              <a:defRPr/>
            </a:pPr>
            <a:r>
              <a:rPr lang="en-US" dirty="0">
                <a:solidFill>
                  <a:schemeClr val="tx1"/>
                </a:solidFill>
              </a:rPr>
              <a:t>GE is a trademark of General Electric Company used under trademark license.</a:t>
            </a:r>
          </a:p>
          <a:p>
            <a:pPr marL="7700">
              <a:spcBef>
                <a:spcPts val="39"/>
              </a:spcBef>
              <a:defRPr/>
            </a:pPr>
            <a:r>
              <a:rPr lang="en-US" sz="700" kern="1200" dirty="0">
                <a:solidFill>
                  <a:srgbClr val="FFFFFF"/>
                </a:solidFill>
              </a:rPr>
              <a:t>HITACHI is a trademark of Hitachi, Ltd. used under trademark license.</a:t>
            </a:r>
          </a:p>
          <a:p>
            <a:pPr marL="7700">
              <a:spcBef>
                <a:spcPts val="39"/>
              </a:spcBef>
              <a:defRPr/>
            </a:pPr>
            <a:endParaRPr lang="en-US" dirty="0">
              <a:solidFill>
                <a:schemeClr val="tx1"/>
              </a:solidFill>
            </a:endParaRPr>
          </a:p>
        </p:txBody>
      </p:sp>
    </p:spTree>
    <p:extLst>
      <p:ext uri="{BB962C8B-B14F-4D97-AF65-F5344CB8AC3E}">
        <p14:creationId xmlns:p14="http://schemas.microsoft.com/office/powerpoint/2010/main" val="34831907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3" orient="horz" pos="273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77323" cy="45702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11071860" cy="4806951"/>
          </a:xfrm>
          <a:solidFill>
            <a:srgbClr val="E3E3E3"/>
          </a:solidFill>
        </p:spPr>
        <p:txBody>
          <a:bodyPr lIns="182880" tIns="182880" rIns="182880" bIns="182880"/>
          <a:lstStyle>
            <a:lvl2pPr marL="174625" indent="-174625">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2C2A4A3E-D4B8-672E-E828-A2571A7B04D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25720672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2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77323" cy="45702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5394960" cy="4806951"/>
          </a:xfrm>
          <a:solidFill>
            <a:srgbClr val="E3E3E3"/>
          </a:solidFill>
        </p:spPr>
        <p:txBody>
          <a:bodyPr lIns="182880" tIns="182880" rIns="182880" bIns="182880"/>
          <a:lstStyle>
            <a:lvl2pPr marL="174625" indent="-174625">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394960" cy="4806951"/>
          </a:xfrm>
          <a:solidFill>
            <a:srgbClr val="E3E3E3"/>
          </a:solidFill>
        </p:spPr>
        <p:txBody>
          <a:bodyPr lIns="182880" tIns="182880" rIns="182880" bIns="182880"/>
          <a:lstStyle>
            <a:lvl2pPr marL="174625" indent="-174625">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2C2A4A3E-D4B8-672E-E828-A2571A7B04D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739847199"/>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82432"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6539" y="1403351"/>
            <a:ext cx="3502152" cy="4806950"/>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1"/>
            <a:ext cx="3502152" cy="4806950"/>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6EE8FD0A-8C5E-E7DE-4656-7844FF43109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81804034"/>
      </p:ext>
    </p:extLst>
  </p:cSld>
  <p:clrMapOvr>
    <a:masterClrMapping/>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88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4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89076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63899" y="1403349"/>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6000" y="1403350"/>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0"/>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A126E61B-5B00-C74E-A14F-005A2D3E23E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758873889"/>
      </p:ext>
    </p:extLst>
  </p:cSld>
  <p:clrMapOvr>
    <a:masterClrMapping/>
  </p:clrMapOvr>
  <p:extLst>
    <p:ext uri="{DCECCB84-F9BA-43D5-87BE-67443E8EF086}">
      <p15:sldGuideLst xmlns:p15="http://schemas.microsoft.com/office/powerpoint/2012/main">
        <p15:guide id="1" pos="2056"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Boxed Asymmetrica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89076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7292975"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0"/>
            <a:ext cx="3502152"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1321A8AC-94BF-D6B2-1376-53BEE47F726B}"/>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085943709"/>
      </p:ext>
    </p:extLst>
  </p:cSld>
  <p:clrMapOvr>
    <a:masterClrMapping/>
  </p:clrMapOvr>
  <p:extLst>
    <p:ext uri="{DCECCB84-F9BA-43D5-87BE-67443E8EF086}">
      <p15:sldGuideLst xmlns:p15="http://schemas.microsoft.com/office/powerpoint/2012/main">
        <p15:guide id="2" pos="5030" userDrawn="1">
          <p15:clr>
            <a:srgbClr val="FBAE40"/>
          </p15:clr>
        </p15:guide>
        <p15:guide id="3" orient="horz" pos="88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8DF85884-5EEF-2342-9652-061EE3FFEC7D}"/>
              </a:ext>
            </a:extLst>
          </p:cNvPr>
          <p:cNvSpPr>
            <a:spLocks noGrp="1"/>
          </p:cNvSpPr>
          <p:nvPr>
            <p:ph type="title" hasCustomPrompt="1"/>
          </p:nvPr>
        </p:nvSpPr>
        <p:spPr>
          <a:xfrm>
            <a:off x="427383" y="2378075"/>
            <a:ext cx="6875785" cy="1965325"/>
          </a:xfrm>
        </p:spPr>
        <p:txBody>
          <a:bodyPr anchor="t" anchorCtr="0"/>
          <a:lstStyle>
            <a:lvl1pPr>
              <a:lnSpc>
                <a:spcPts val="5400"/>
              </a:lnSpc>
              <a:defRPr sz="6000" cap="all" baseline="0">
                <a:solidFill>
                  <a:srgbClr val="C8FF08"/>
                </a:solidFill>
                <a:latin typeface="Sons Condensed Extrabold" panose="02060906060206060203" pitchFamily="18" charset="0"/>
              </a:defRPr>
            </a:lvl1pPr>
          </a:lstStyle>
          <a:p>
            <a:r>
              <a:rPr lang="en-US" dirty="0"/>
              <a:t>CLICK TO EDIT MASTER TITLE STYLE</a:t>
            </a:r>
          </a:p>
        </p:txBody>
      </p:sp>
      <p:pic>
        <p:nvPicPr>
          <p:cNvPr id="7" name="Picture 6" descr="Text&#10;&#10;Description automatically generated">
            <a:extLst>
              <a:ext uri="{FF2B5EF4-FFF2-40B4-BE49-F238E27FC236}">
                <a16:creationId xmlns:a16="http://schemas.microsoft.com/office/drawing/2014/main" id="{C821F4BE-79DE-EBCE-62E2-F24155984D9E}"/>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3" name="Section Number">
            <a:extLst>
              <a:ext uri="{FF2B5EF4-FFF2-40B4-BE49-F238E27FC236}">
                <a16:creationId xmlns:a16="http://schemas.microsoft.com/office/drawing/2014/main" id="{107E2ABA-1900-FC00-3E5B-96B0338B47BC}"/>
              </a:ext>
            </a:extLst>
          </p:cNvPr>
          <p:cNvSpPr>
            <a:spLocks noGrp="1"/>
          </p:cNvSpPr>
          <p:nvPr>
            <p:ph type="body" sz="quarter" idx="13" hasCustomPrompt="1"/>
          </p:nvPr>
        </p:nvSpPr>
        <p:spPr>
          <a:xfrm>
            <a:off x="419100" y="1922078"/>
            <a:ext cx="2660530" cy="365760"/>
          </a:xfrm>
          <a:noFill/>
        </p:spPr>
        <p:txBody>
          <a:bodyPr wrap="none">
            <a:noAutofit/>
          </a:bodyPr>
          <a:lstStyle>
            <a:lvl1pPr>
              <a:spcAft>
                <a:spcPts val="0"/>
              </a:spcAft>
              <a:defRPr sz="1600" cap="all" baseline="0">
                <a:solidFill>
                  <a:schemeClr val="tx1"/>
                </a:solidFill>
              </a:defRPr>
            </a:lvl1pPr>
          </a:lstStyle>
          <a:p>
            <a:pPr lvl="0"/>
            <a:r>
              <a:rPr lang="en-US" dirty="0"/>
              <a:t>[Optional section ##]</a:t>
            </a:r>
          </a:p>
        </p:txBody>
      </p:sp>
    </p:spTree>
    <p:extLst>
      <p:ext uri="{BB962C8B-B14F-4D97-AF65-F5344CB8AC3E}">
        <p14:creationId xmlns:p14="http://schemas.microsoft.com/office/powerpoint/2010/main" val="12632917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4" orient="horz" pos="273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10" name="Section Number">
            <a:extLst>
              <a:ext uri="{FF2B5EF4-FFF2-40B4-BE49-F238E27FC236}">
                <a16:creationId xmlns:a16="http://schemas.microsoft.com/office/drawing/2014/main" id="{E0E81EB4-471C-3F45-B7C7-3BCA82925019}"/>
              </a:ext>
            </a:extLst>
          </p:cNvPr>
          <p:cNvSpPr>
            <a:spLocks noGrp="1"/>
          </p:cNvSpPr>
          <p:nvPr>
            <p:ph type="body" sz="quarter" idx="13" hasCustomPrompt="1"/>
          </p:nvPr>
        </p:nvSpPr>
        <p:spPr>
          <a:xfrm>
            <a:off x="419100" y="1922078"/>
            <a:ext cx="2608772" cy="365760"/>
          </a:xfrm>
          <a:noFill/>
        </p:spPr>
        <p:txBody>
          <a:bodyPr wrap="none">
            <a:noAutofit/>
          </a:bodyPr>
          <a:lstStyle>
            <a:lvl1pPr>
              <a:spcAft>
                <a:spcPts val="0"/>
              </a:spcAft>
              <a:defRPr sz="1600" cap="all" baseline="0">
                <a:solidFill>
                  <a:schemeClr val="tx2"/>
                </a:solidFill>
              </a:defRPr>
            </a:lvl1pPr>
          </a:lstStyle>
          <a:p>
            <a:pPr lvl="0"/>
            <a:r>
              <a:rPr lang="en-US" dirty="0"/>
              <a:t>[Optional section ##]</a:t>
            </a:r>
          </a:p>
        </p:txBody>
      </p:sp>
      <p:pic>
        <p:nvPicPr>
          <p:cNvPr id="4" name="Picture 3" descr="Text&#10;&#10;Description automatically generated">
            <a:extLst>
              <a:ext uri="{FF2B5EF4-FFF2-40B4-BE49-F238E27FC236}">
                <a16:creationId xmlns:a16="http://schemas.microsoft.com/office/drawing/2014/main" id="{592B45FF-A1AE-61C0-351C-FC46C4660695}"/>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3" name="Title 1">
            <a:extLst>
              <a:ext uri="{FF2B5EF4-FFF2-40B4-BE49-F238E27FC236}">
                <a16:creationId xmlns:a16="http://schemas.microsoft.com/office/drawing/2014/main" id="{B449274D-327F-3626-5718-4266E3B0BCE4}"/>
              </a:ext>
            </a:extLst>
          </p:cNvPr>
          <p:cNvSpPr>
            <a:spLocks noGrp="1"/>
          </p:cNvSpPr>
          <p:nvPr>
            <p:ph type="title" hasCustomPrompt="1"/>
          </p:nvPr>
        </p:nvSpPr>
        <p:spPr>
          <a:xfrm>
            <a:off x="427383" y="2378075"/>
            <a:ext cx="6875785" cy="1965325"/>
          </a:xfrm>
        </p:spPr>
        <p:txBody>
          <a:bodyPr anchor="t" anchorCtr="0"/>
          <a:lstStyle>
            <a:lvl1pPr>
              <a:lnSpc>
                <a:spcPts val="5400"/>
              </a:lnSpc>
              <a:defRPr sz="6000" cap="all" baseline="0">
                <a:solidFill>
                  <a:schemeClr val="tx1"/>
                </a:solidFill>
                <a:latin typeface="Sons Condensed Extrabold" panose="02060906060206060203" pitchFamily="18" charset="0"/>
              </a:defRPr>
            </a:lvl1pPr>
          </a:lstStyle>
          <a:p>
            <a:r>
              <a:rPr lang="en-US" dirty="0"/>
              <a:t>CLICK TO EDIT MASTER TITLE STYLE</a:t>
            </a:r>
          </a:p>
        </p:txBody>
      </p:sp>
    </p:spTree>
    <p:extLst>
      <p:ext uri="{BB962C8B-B14F-4D97-AF65-F5344CB8AC3E}">
        <p14:creationId xmlns:p14="http://schemas.microsoft.com/office/powerpoint/2010/main" val="42288924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4" orient="horz" pos="273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8DF85884-5EEF-2342-9652-061EE3FFEC7D}"/>
              </a:ext>
            </a:extLst>
          </p:cNvPr>
          <p:cNvSpPr>
            <a:spLocks noGrp="1"/>
          </p:cNvSpPr>
          <p:nvPr>
            <p:ph type="title" hasCustomPrompt="1"/>
          </p:nvPr>
        </p:nvSpPr>
        <p:spPr>
          <a:xfrm>
            <a:off x="419100" y="2378075"/>
            <a:ext cx="6896100" cy="1965325"/>
          </a:xfrm>
        </p:spPr>
        <p:txBody>
          <a:bodyPr anchor="t" anchorCtr="0"/>
          <a:lstStyle>
            <a:lvl1pPr>
              <a:lnSpc>
                <a:spcPts val="5400"/>
              </a:lnSpc>
              <a:defRPr sz="6000" cap="all" baseline="0">
                <a:solidFill>
                  <a:srgbClr val="005E60"/>
                </a:solidFill>
                <a:latin typeface="Sons Condensed Extrabold" panose="02060906060206060203" pitchFamily="18" charset="0"/>
              </a:defRPr>
            </a:lvl1pPr>
          </a:lstStyle>
          <a:p>
            <a:r>
              <a:rPr lang="en-US" dirty="0"/>
              <a:t>CLICK TO EDIT MASTER TITLE STYLE</a:t>
            </a:r>
          </a:p>
        </p:txBody>
      </p:sp>
      <p:pic>
        <p:nvPicPr>
          <p:cNvPr id="3" name="Picture 2" descr="Text&#10;&#10;Description automatically generated">
            <a:extLst>
              <a:ext uri="{FF2B5EF4-FFF2-40B4-BE49-F238E27FC236}">
                <a16:creationId xmlns:a16="http://schemas.microsoft.com/office/drawing/2014/main" id="{2F5188B4-2B91-7D7A-D602-95ABB4BAA002}"/>
              </a:ext>
            </a:extLst>
          </p:cNvPr>
          <p:cNvPicPr>
            <a:picLocks noChangeAspect="1"/>
          </p:cNvPicPr>
          <p:nvPr userDrawn="1"/>
        </p:nvPicPr>
        <p:blipFill>
          <a:blip r:embed="rId2"/>
          <a:stretch>
            <a:fillRect/>
          </a:stretch>
        </p:blipFill>
        <p:spPr>
          <a:xfrm>
            <a:off x="10309860" y="339154"/>
            <a:ext cx="1553486" cy="485273"/>
          </a:xfrm>
          <a:prstGeom prst="rect">
            <a:avLst/>
          </a:prstGeom>
        </p:spPr>
      </p:pic>
      <p:sp>
        <p:nvSpPr>
          <p:cNvPr id="4" name="Section Number">
            <a:extLst>
              <a:ext uri="{FF2B5EF4-FFF2-40B4-BE49-F238E27FC236}">
                <a16:creationId xmlns:a16="http://schemas.microsoft.com/office/drawing/2014/main" id="{1C20CF72-79D7-2D57-1E9C-4C8386102CFA}"/>
              </a:ext>
            </a:extLst>
          </p:cNvPr>
          <p:cNvSpPr>
            <a:spLocks noGrp="1"/>
          </p:cNvSpPr>
          <p:nvPr>
            <p:ph type="body" sz="quarter" idx="14" hasCustomPrompt="1"/>
          </p:nvPr>
        </p:nvSpPr>
        <p:spPr>
          <a:xfrm>
            <a:off x="419100" y="1922078"/>
            <a:ext cx="3273006" cy="365760"/>
          </a:xfrm>
          <a:noFill/>
        </p:spPr>
        <p:txBody>
          <a:bodyPr wrap="none">
            <a:noAutofit/>
          </a:bodyPr>
          <a:lstStyle>
            <a:lvl1pPr>
              <a:spcAft>
                <a:spcPts val="0"/>
              </a:spcAft>
              <a:defRPr lang="en-US" sz="1600" kern="1200" cap="all" baseline="0" dirty="0">
                <a:solidFill>
                  <a:srgbClr val="212121"/>
                </a:solidFill>
                <a:latin typeface="Inter" panose="02000503000000020004" pitchFamily="2" charset="0"/>
                <a:ea typeface="+mn-ea"/>
                <a:cs typeface="+mn-cs"/>
              </a:defRPr>
            </a:lvl1pPr>
          </a:lstStyle>
          <a:p>
            <a:pPr marL="0" lvl="0" indent="0" algn="l" defTabSz="914400" rtl="0" eaLnBrk="1" latinLnBrk="0" hangingPunct="1">
              <a:lnSpc>
                <a:spcPct val="100000"/>
              </a:lnSpc>
              <a:spcBef>
                <a:spcPts val="0"/>
              </a:spcBef>
              <a:spcAft>
                <a:spcPts val="0"/>
              </a:spcAft>
              <a:buClr>
                <a:schemeClr val="tx1"/>
              </a:buClr>
              <a:buFont typeface="Arial" panose="020B0604020202020204" pitchFamily="34" charset="0"/>
              <a:buNone/>
            </a:pPr>
            <a:r>
              <a:rPr lang="en-US" dirty="0"/>
              <a:t>[Optional section ##]</a:t>
            </a:r>
          </a:p>
        </p:txBody>
      </p:sp>
    </p:spTree>
    <p:extLst>
      <p:ext uri="{BB962C8B-B14F-4D97-AF65-F5344CB8AC3E}">
        <p14:creationId xmlns:p14="http://schemas.microsoft.com/office/powerpoint/2010/main" val="19714722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4" orient="horz" pos="273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pic>
        <p:nvPicPr>
          <p:cNvPr id="4" name="Picture 3" descr="Text&#10;&#10;Description automatically generated">
            <a:extLst>
              <a:ext uri="{FF2B5EF4-FFF2-40B4-BE49-F238E27FC236}">
                <a16:creationId xmlns:a16="http://schemas.microsoft.com/office/drawing/2014/main" id="{592B45FF-A1AE-61C0-351C-FC46C4660695}"/>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4848351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4" orient="horz" pos="273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s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16938" cy="457020"/>
          </a:xfrm>
        </p:spPr>
        <p:txBody>
          <a:bodyPr/>
          <a:lstStyle>
            <a:lvl1pPr>
              <a:defRPr>
                <a:solidFill>
                  <a:schemeClr val="tx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F4F0CB69-A8C9-3148-BE3D-A492C022E5FA}"/>
              </a:ext>
            </a:extLst>
          </p:cNvPr>
          <p:cNvSpPr>
            <a:spLocks noGrp="1"/>
          </p:cNvSpPr>
          <p:nvPr>
            <p:ph type="body" sz="quarter" idx="13" hasCustomPrompt="1"/>
          </p:nvPr>
        </p:nvSpPr>
        <p:spPr>
          <a:xfrm>
            <a:off x="876300" y="14033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1" name="Text Placeholder 9">
            <a:extLst>
              <a:ext uri="{FF2B5EF4-FFF2-40B4-BE49-F238E27FC236}">
                <a16:creationId xmlns:a16="http://schemas.microsoft.com/office/drawing/2014/main" id="{73263E97-D3AD-CB4D-A38F-E36DBD10B2B0}"/>
              </a:ext>
            </a:extLst>
          </p:cNvPr>
          <p:cNvSpPr>
            <a:spLocks noGrp="1"/>
          </p:cNvSpPr>
          <p:nvPr>
            <p:ph type="body" sz="quarter" idx="14" hasCustomPrompt="1"/>
          </p:nvPr>
        </p:nvSpPr>
        <p:spPr>
          <a:xfrm>
            <a:off x="876300" y="2378075"/>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2" name="Text Placeholder 9">
            <a:extLst>
              <a:ext uri="{FF2B5EF4-FFF2-40B4-BE49-F238E27FC236}">
                <a16:creationId xmlns:a16="http://schemas.microsoft.com/office/drawing/2014/main" id="{40C84B42-6275-4644-86D4-ECD146789AA4}"/>
              </a:ext>
            </a:extLst>
          </p:cNvPr>
          <p:cNvSpPr>
            <a:spLocks noGrp="1"/>
          </p:cNvSpPr>
          <p:nvPr>
            <p:ph type="body" sz="quarter" idx="15" hasCustomPrompt="1"/>
          </p:nvPr>
        </p:nvSpPr>
        <p:spPr>
          <a:xfrm>
            <a:off x="876300" y="33591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3" name="Text Placeholder 9">
            <a:extLst>
              <a:ext uri="{FF2B5EF4-FFF2-40B4-BE49-F238E27FC236}">
                <a16:creationId xmlns:a16="http://schemas.microsoft.com/office/drawing/2014/main" id="{C0F8B490-4361-CC4A-9F61-79B2E81AFCDE}"/>
              </a:ext>
            </a:extLst>
          </p:cNvPr>
          <p:cNvSpPr>
            <a:spLocks noGrp="1"/>
          </p:cNvSpPr>
          <p:nvPr>
            <p:ph type="body" sz="quarter" idx="16" hasCustomPrompt="1"/>
          </p:nvPr>
        </p:nvSpPr>
        <p:spPr>
          <a:xfrm>
            <a:off x="876300" y="4343399"/>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4" name="Text Placeholder 9">
            <a:extLst>
              <a:ext uri="{FF2B5EF4-FFF2-40B4-BE49-F238E27FC236}">
                <a16:creationId xmlns:a16="http://schemas.microsoft.com/office/drawing/2014/main" id="{73CABFCA-A501-7E4D-9263-58563C08AE0E}"/>
              </a:ext>
            </a:extLst>
          </p:cNvPr>
          <p:cNvSpPr>
            <a:spLocks noGrp="1"/>
          </p:cNvSpPr>
          <p:nvPr>
            <p:ph type="body" sz="quarter" idx="17" hasCustomPrompt="1"/>
          </p:nvPr>
        </p:nvSpPr>
        <p:spPr>
          <a:xfrm>
            <a:off x="876300" y="5318126"/>
            <a:ext cx="1104900" cy="892175"/>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7" name="Text Placeholder 9">
            <a:extLst>
              <a:ext uri="{FF2B5EF4-FFF2-40B4-BE49-F238E27FC236}">
                <a16:creationId xmlns:a16="http://schemas.microsoft.com/office/drawing/2014/main" id="{6AC87837-1EA6-2349-931C-E6FFFB8DBB27}"/>
              </a:ext>
            </a:extLst>
          </p:cNvPr>
          <p:cNvSpPr>
            <a:spLocks noGrp="1"/>
          </p:cNvSpPr>
          <p:nvPr>
            <p:ph type="body" sz="quarter" idx="18" hasCustomPrompt="1"/>
          </p:nvPr>
        </p:nvSpPr>
        <p:spPr>
          <a:xfrm>
            <a:off x="6553200" y="14033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8" name="Text Placeholder 9">
            <a:extLst>
              <a:ext uri="{FF2B5EF4-FFF2-40B4-BE49-F238E27FC236}">
                <a16:creationId xmlns:a16="http://schemas.microsoft.com/office/drawing/2014/main" id="{36138EAC-7695-894D-BBD4-055459A09359}"/>
              </a:ext>
            </a:extLst>
          </p:cNvPr>
          <p:cNvSpPr>
            <a:spLocks noGrp="1"/>
          </p:cNvSpPr>
          <p:nvPr>
            <p:ph type="body" sz="quarter" idx="19" hasCustomPrompt="1"/>
          </p:nvPr>
        </p:nvSpPr>
        <p:spPr>
          <a:xfrm>
            <a:off x="6553200" y="2378075"/>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9" name="Text Placeholder 9">
            <a:extLst>
              <a:ext uri="{FF2B5EF4-FFF2-40B4-BE49-F238E27FC236}">
                <a16:creationId xmlns:a16="http://schemas.microsoft.com/office/drawing/2014/main" id="{C737E5CF-1F7C-5649-A592-CC25861D2D5B}"/>
              </a:ext>
            </a:extLst>
          </p:cNvPr>
          <p:cNvSpPr>
            <a:spLocks noGrp="1"/>
          </p:cNvSpPr>
          <p:nvPr>
            <p:ph type="body" sz="quarter" idx="20" hasCustomPrompt="1"/>
          </p:nvPr>
        </p:nvSpPr>
        <p:spPr>
          <a:xfrm>
            <a:off x="6553200" y="33591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0" name="Text Placeholder 9">
            <a:extLst>
              <a:ext uri="{FF2B5EF4-FFF2-40B4-BE49-F238E27FC236}">
                <a16:creationId xmlns:a16="http://schemas.microsoft.com/office/drawing/2014/main" id="{0070BC90-9746-8846-93B3-5F5CE932FF9B}"/>
              </a:ext>
            </a:extLst>
          </p:cNvPr>
          <p:cNvSpPr>
            <a:spLocks noGrp="1"/>
          </p:cNvSpPr>
          <p:nvPr>
            <p:ph type="body" sz="quarter" idx="21" hasCustomPrompt="1"/>
          </p:nvPr>
        </p:nvSpPr>
        <p:spPr>
          <a:xfrm>
            <a:off x="6553200" y="4343399"/>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1" name="Text Placeholder 9">
            <a:extLst>
              <a:ext uri="{FF2B5EF4-FFF2-40B4-BE49-F238E27FC236}">
                <a16:creationId xmlns:a16="http://schemas.microsoft.com/office/drawing/2014/main" id="{60960AB0-B647-2C4E-AAFE-66E5B8F1A5C6}"/>
              </a:ext>
            </a:extLst>
          </p:cNvPr>
          <p:cNvSpPr>
            <a:spLocks noGrp="1"/>
          </p:cNvSpPr>
          <p:nvPr>
            <p:ph type="body" sz="quarter" idx="22" hasCustomPrompt="1"/>
          </p:nvPr>
        </p:nvSpPr>
        <p:spPr>
          <a:xfrm>
            <a:off x="6553200" y="5318126"/>
            <a:ext cx="1104900" cy="892175"/>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5" name="Text Placeholder 24">
            <a:extLst>
              <a:ext uri="{FF2B5EF4-FFF2-40B4-BE49-F238E27FC236}">
                <a16:creationId xmlns:a16="http://schemas.microsoft.com/office/drawing/2014/main" id="{4247BEE3-7D76-F644-BDAB-16ED5A8288C2}"/>
              </a:ext>
            </a:extLst>
          </p:cNvPr>
          <p:cNvSpPr>
            <a:spLocks noGrp="1"/>
          </p:cNvSpPr>
          <p:nvPr>
            <p:ph type="body" sz="quarter" idx="23"/>
          </p:nvPr>
        </p:nvSpPr>
        <p:spPr>
          <a:xfrm>
            <a:off x="1981200" y="14033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4">
            <a:extLst>
              <a:ext uri="{FF2B5EF4-FFF2-40B4-BE49-F238E27FC236}">
                <a16:creationId xmlns:a16="http://schemas.microsoft.com/office/drawing/2014/main" id="{321EEC92-A39E-E94D-B2E6-F86BAE8543AF}"/>
              </a:ext>
            </a:extLst>
          </p:cNvPr>
          <p:cNvSpPr>
            <a:spLocks noGrp="1"/>
          </p:cNvSpPr>
          <p:nvPr>
            <p:ph type="body" sz="quarter" idx="24"/>
          </p:nvPr>
        </p:nvSpPr>
        <p:spPr>
          <a:xfrm>
            <a:off x="1981200" y="2378075"/>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24">
            <a:extLst>
              <a:ext uri="{FF2B5EF4-FFF2-40B4-BE49-F238E27FC236}">
                <a16:creationId xmlns:a16="http://schemas.microsoft.com/office/drawing/2014/main" id="{05A623ED-65B4-834F-8518-DA9B1269F13D}"/>
              </a:ext>
            </a:extLst>
          </p:cNvPr>
          <p:cNvSpPr>
            <a:spLocks noGrp="1"/>
          </p:cNvSpPr>
          <p:nvPr>
            <p:ph type="body" sz="quarter" idx="25"/>
          </p:nvPr>
        </p:nvSpPr>
        <p:spPr>
          <a:xfrm>
            <a:off x="1981200" y="33591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24">
            <a:extLst>
              <a:ext uri="{FF2B5EF4-FFF2-40B4-BE49-F238E27FC236}">
                <a16:creationId xmlns:a16="http://schemas.microsoft.com/office/drawing/2014/main" id="{27D82EA8-413C-D24C-A022-A5076609146A}"/>
              </a:ext>
            </a:extLst>
          </p:cNvPr>
          <p:cNvSpPr>
            <a:spLocks noGrp="1"/>
          </p:cNvSpPr>
          <p:nvPr>
            <p:ph type="body" sz="quarter" idx="26"/>
          </p:nvPr>
        </p:nvSpPr>
        <p:spPr>
          <a:xfrm>
            <a:off x="1981200" y="434340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Text Placeholder 24">
            <a:extLst>
              <a:ext uri="{FF2B5EF4-FFF2-40B4-BE49-F238E27FC236}">
                <a16:creationId xmlns:a16="http://schemas.microsoft.com/office/drawing/2014/main" id="{37E7239D-DEAC-7F4E-BAF6-9D7D97413F9A}"/>
              </a:ext>
            </a:extLst>
          </p:cNvPr>
          <p:cNvSpPr>
            <a:spLocks noGrp="1"/>
          </p:cNvSpPr>
          <p:nvPr>
            <p:ph type="body" sz="quarter" idx="27"/>
          </p:nvPr>
        </p:nvSpPr>
        <p:spPr>
          <a:xfrm>
            <a:off x="1981200" y="5318125"/>
            <a:ext cx="3840480" cy="892175"/>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1" name="Text Placeholder 24">
            <a:extLst>
              <a:ext uri="{FF2B5EF4-FFF2-40B4-BE49-F238E27FC236}">
                <a16:creationId xmlns:a16="http://schemas.microsoft.com/office/drawing/2014/main" id="{B11C7D85-DC2F-A745-ADB8-A7CA8256E3D0}"/>
              </a:ext>
            </a:extLst>
          </p:cNvPr>
          <p:cNvSpPr>
            <a:spLocks noGrp="1"/>
          </p:cNvSpPr>
          <p:nvPr>
            <p:ph type="body" sz="quarter" idx="28"/>
          </p:nvPr>
        </p:nvSpPr>
        <p:spPr>
          <a:xfrm>
            <a:off x="7658100" y="14033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24">
            <a:extLst>
              <a:ext uri="{FF2B5EF4-FFF2-40B4-BE49-F238E27FC236}">
                <a16:creationId xmlns:a16="http://schemas.microsoft.com/office/drawing/2014/main" id="{EB74C912-DD8C-AF45-9C63-8F7BBF3C01EA}"/>
              </a:ext>
            </a:extLst>
          </p:cNvPr>
          <p:cNvSpPr>
            <a:spLocks noGrp="1"/>
          </p:cNvSpPr>
          <p:nvPr>
            <p:ph type="body" sz="quarter" idx="29"/>
          </p:nvPr>
        </p:nvSpPr>
        <p:spPr>
          <a:xfrm>
            <a:off x="7658100" y="2378075"/>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3" name="Text Placeholder 24">
            <a:extLst>
              <a:ext uri="{FF2B5EF4-FFF2-40B4-BE49-F238E27FC236}">
                <a16:creationId xmlns:a16="http://schemas.microsoft.com/office/drawing/2014/main" id="{5E8DBD9B-A278-BC4A-920C-02E365359351}"/>
              </a:ext>
            </a:extLst>
          </p:cNvPr>
          <p:cNvSpPr>
            <a:spLocks noGrp="1"/>
          </p:cNvSpPr>
          <p:nvPr>
            <p:ph type="body" sz="quarter" idx="30"/>
          </p:nvPr>
        </p:nvSpPr>
        <p:spPr>
          <a:xfrm>
            <a:off x="7658100" y="33591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24">
            <a:extLst>
              <a:ext uri="{FF2B5EF4-FFF2-40B4-BE49-F238E27FC236}">
                <a16:creationId xmlns:a16="http://schemas.microsoft.com/office/drawing/2014/main" id="{FF9FB30C-3AED-7D45-A24D-38F4A99E19BA}"/>
              </a:ext>
            </a:extLst>
          </p:cNvPr>
          <p:cNvSpPr>
            <a:spLocks noGrp="1"/>
          </p:cNvSpPr>
          <p:nvPr>
            <p:ph type="body" sz="quarter" idx="31"/>
          </p:nvPr>
        </p:nvSpPr>
        <p:spPr>
          <a:xfrm>
            <a:off x="7658100" y="434340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24">
            <a:extLst>
              <a:ext uri="{FF2B5EF4-FFF2-40B4-BE49-F238E27FC236}">
                <a16:creationId xmlns:a16="http://schemas.microsoft.com/office/drawing/2014/main" id="{612DBE41-3DAD-064C-BC23-5C041B16A221}"/>
              </a:ext>
            </a:extLst>
          </p:cNvPr>
          <p:cNvSpPr>
            <a:spLocks noGrp="1"/>
          </p:cNvSpPr>
          <p:nvPr>
            <p:ph type="body" sz="quarter" idx="32"/>
          </p:nvPr>
        </p:nvSpPr>
        <p:spPr>
          <a:xfrm>
            <a:off x="7658100" y="5318125"/>
            <a:ext cx="3840480" cy="892175"/>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4" name="Picture 3" descr="Text&#10;&#10;Description automatically generated">
            <a:extLst>
              <a:ext uri="{FF2B5EF4-FFF2-40B4-BE49-F238E27FC236}">
                <a16:creationId xmlns:a16="http://schemas.microsoft.com/office/drawing/2014/main" id="{FD051AE3-C2A3-6884-82E8-0091361DC8B0}"/>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2631165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1248" userDrawn="1">
          <p15:clr>
            <a:srgbClr val="FBAE40"/>
          </p15:clr>
        </p15:guide>
        <p15:guide id="3" pos="4128" userDrawn="1">
          <p15:clr>
            <a:srgbClr val="FBAE40"/>
          </p15:clr>
        </p15:guide>
        <p15:guide id="4" pos="4824" userDrawn="1">
          <p15:clr>
            <a:srgbClr val="FBAE40"/>
          </p15:clr>
        </p15:guide>
        <p15:guide id="5" orient="horz" pos="884" userDrawn="1">
          <p15:clr>
            <a:srgbClr val="FBAE40"/>
          </p15:clr>
        </p15:guide>
        <p15:guide id="6" orient="horz" pos="1498" userDrawn="1">
          <p15:clr>
            <a:srgbClr val="FBAE40"/>
          </p15:clr>
        </p15:guide>
        <p15:guide id="7" orient="horz" pos="2116" userDrawn="1">
          <p15:clr>
            <a:srgbClr val="FBAE40"/>
          </p15:clr>
        </p15:guide>
        <p15:guide id="8" orient="horz" pos="2736" userDrawn="1">
          <p15:clr>
            <a:srgbClr val="FBAE40"/>
          </p15:clr>
        </p15:guide>
        <p15:guide id="9" orient="horz" pos="3350" userDrawn="1">
          <p15:clr>
            <a:srgbClr val="FBAE40"/>
          </p15:clr>
        </p15:guide>
        <p15:guide id="10" pos="5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Light Photo Background">
    <p:bg>
      <p:bgPr>
        <a:solidFill>
          <a:schemeClr val="tx1"/>
        </a:solidFill>
        <a:effectLst/>
      </p:bgPr>
    </p:bg>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D9E1DC37-7617-9EED-CD74-B8909A49A546}"/>
              </a:ext>
            </a:extLst>
          </p:cNvPr>
          <p:cNvPicPr>
            <a:picLocks noChangeAspect="1"/>
          </p:cNvPicPr>
          <p:nvPr userDrawn="1"/>
        </p:nvPicPr>
        <p:blipFill>
          <a:blip r:embed="rId2"/>
          <a:stretch>
            <a:fillRect/>
          </a:stretch>
        </p:blipFill>
        <p:spPr>
          <a:xfrm>
            <a:off x="279519" y="272267"/>
            <a:ext cx="2606040" cy="814067"/>
          </a:xfrm>
          <a:prstGeom prst="rect">
            <a:avLst/>
          </a:prstGeom>
        </p:spPr>
      </p:pic>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492875"/>
            <a:ext cx="5431618" cy="365125"/>
          </a:xfrm>
        </p:spPr>
        <p:txBody>
          <a:bodyPr/>
          <a:lstStyle>
            <a:lvl1pPr>
              <a:defRPr>
                <a:solidFill>
                  <a:srgbClr val="21212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0" y="2378075"/>
            <a:ext cx="10706100" cy="1965325"/>
          </a:xfrm>
        </p:spPr>
        <p:txBody>
          <a:bodyPr anchor="t" anchorCtr="0"/>
          <a:lstStyle>
            <a:lvl1pPr algn="l">
              <a:lnSpc>
                <a:spcPts val="6500"/>
              </a:lnSpc>
              <a:defRPr sz="7200" cap="all" baseline="0">
                <a:solidFill>
                  <a:srgbClr val="005E60"/>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0" y="4343399"/>
            <a:ext cx="10706100" cy="974725"/>
          </a:xfrm>
        </p:spPr>
        <p:txBody>
          <a:bodyPr>
            <a:noAutofit/>
          </a:bodyPr>
          <a:lstStyle>
            <a:lvl1pPr marL="0" indent="0" algn="l">
              <a:spcAft>
                <a:spcPts val="400"/>
              </a:spcAft>
              <a:buNone/>
              <a:defRPr sz="1800">
                <a:solidFill>
                  <a:srgbClr val="21212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104964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3" orient="horz" pos="273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s 3">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rgbClr val="005E60"/>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F4F0CB69-A8C9-3148-BE3D-A492C022E5FA}"/>
              </a:ext>
            </a:extLst>
          </p:cNvPr>
          <p:cNvSpPr>
            <a:spLocks noGrp="1"/>
          </p:cNvSpPr>
          <p:nvPr>
            <p:ph type="body" sz="quarter" idx="13" hasCustomPrompt="1"/>
          </p:nvPr>
        </p:nvSpPr>
        <p:spPr>
          <a:xfrm>
            <a:off x="876300" y="14033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1" name="Text Placeholder 9">
            <a:extLst>
              <a:ext uri="{FF2B5EF4-FFF2-40B4-BE49-F238E27FC236}">
                <a16:creationId xmlns:a16="http://schemas.microsoft.com/office/drawing/2014/main" id="{73263E97-D3AD-CB4D-A38F-E36DBD10B2B0}"/>
              </a:ext>
            </a:extLst>
          </p:cNvPr>
          <p:cNvSpPr>
            <a:spLocks noGrp="1"/>
          </p:cNvSpPr>
          <p:nvPr>
            <p:ph type="body" sz="quarter" idx="14" hasCustomPrompt="1"/>
          </p:nvPr>
        </p:nvSpPr>
        <p:spPr>
          <a:xfrm>
            <a:off x="876300" y="2378075"/>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2" name="Text Placeholder 9">
            <a:extLst>
              <a:ext uri="{FF2B5EF4-FFF2-40B4-BE49-F238E27FC236}">
                <a16:creationId xmlns:a16="http://schemas.microsoft.com/office/drawing/2014/main" id="{40C84B42-6275-4644-86D4-ECD146789AA4}"/>
              </a:ext>
            </a:extLst>
          </p:cNvPr>
          <p:cNvSpPr>
            <a:spLocks noGrp="1"/>
          </p:cNvSpPr>
          <p:nvPr>
            <p:ph type="body" sz="quarter" idx="15" hasCustomPrompt="1"/>
          </p:nvPr>
        </p:nvSpPr>
        <p:spPr>
          <a:xfrm>
            <a:off x="876300" y="33591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3" name="Text Placeholder 9">
            <a:extLst>
              <a:ext uri="{FF2B5EF4-FFF2-40B4-BE49-F238E27FC236}">
                <a16:creationId xmlns:a16="http://schemas.microsoft.com/office/drawing/2014/main" id="{C0F8B490-4361-CC4A-9F61-79B2E81AFCDE}"/>
              </a:ext>
            </a:extLst>
          </p:cNvPr>
          <p:cNvSpPr>
            <a:spLocks noGrp="1"/>
          </p:cNvSpPr>
          <p:nvPr>
            <p:ph type="body" sz="quarter" idx="16" hasCustomPrompt="1"/>
          </p:nvPr>
        </p:nvSpPr>
        <p:spPr>
          <a:xfrm>
            <a:off x="876300" y="4343399"/>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4" name="Text Placeholder 9">
            <a:extLst>
              <a:ext uri="{FF2B5EF4-FFF2-40B4-BE49-F238E27FC236}">
                <a16:creationId xmlns:a16="http://schemas.microsoft.com/office/drawing/2014/main" id="{73CABFCA-A501-7E4D-9263-58563C08AE0E}"/>
              </a:ext>
            </a:extLst>
          </p:cNvPr>
          <p:cNvSpPr>
            <a:spLocks noGrp="1"/>
          </p:cNvSpPr>
          <p:nvPr>
            <p:ph type="body" sz="quarter" idx="17" hasCustomPrompt="1"/>
          </p:nvPr>
        </p:nvSpPr>
        <p:spPr>
          <a:xfrm>
            <a:off x="876300" y="5318126"/>
            <a:ext cx="1104900" cy="892175"/>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7" name="Text Placeholder 9">
            <a:extLst>
              <a:ext uri="{FF2B5EF4-FFF2-40B4-BE49-F238E27FC236}">
                <a16:creationId xmlns:a16="http://schemas.microsoft.com/office/drawing/2014/main" id="{6AC87837-1EA6-2349-931C-E6FFFB8DBB27}"/>
              </a:ext>
            </a:extLst>
          </p:cNvPr>
          <p:cNvSpPr>
            <a:spLocks noGrp="1"/>
          </p:cNvSpPr>
          <p:nvPr>
            <p:ph type="body" sz="quarter" idx="18" hasCustomPrompt="1"/>
          </p:nvPr>
        </p:nvSpPr>
        <p:spPr>
          <a:xfrm>
            <a:off x="6553200" y="14033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8" name="Text Placeholder 9">
            <a:extLst>
              <a:ext uri="{FF2B5EF4-FFF2-40B4-BE49-F238E27FC236}">
                <a16:creationId xmlns:a16="http://schemas.microsoft.com/office/drawing/2014/main" id="{36138EAC-7695-894D-BBD4-055459A09359}"/>
              </a:ext>
            </a:extLst>
          </p:cNvPr>
          <p:cNvSpPr>
            <a:spLocks noGrp="1"/>
          </p:cNvSpPr>
          <p:nvPr>
            <p:ph type="body" sz="quarter" idx="19" hasCustomPrompt="1"/>
          </p:nvPr>
        </p:nvSpPr>
        <p:spPr>
          <a:xfrm>
            <a:off x="6553200" y="2378075"/>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9" name="Text Placeholder 9">
            <a:extLst>
              <a:ext uri="{FF2B5EF4-FFF2-40B4-BE49-F238E27FC236}">
                <a16:creationId xmlns:a16="http://schemas.microsoft.com/office/drawing/2014/main" id="{C737E5CF-1F7C-5649-A592-CC25861D2D5B}"/>
              </a:ext>
            </a:extLst>
          </p:cNvPr>
          <p:cNvSpPr>
            <a:spLocks noGrp="1"/>
          </p:cNvSpPr>
          <p:nvPr>
            <p:ph type="body" sz="quarter" idx="20" hasCustomPrompt="1"/>
          </p:nvPr>
        </p:nvSpPr>
        <p:spPr>
          <a:xfrm>
            <a:off x="6553200" y="33591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0" name="Text Placeholder 9">
            <a:extLst>
              <a:ext uri="{FF2B5EF4-FFF2-40B4-BE49-F238E27FC236}">
                <a16:creationId xmlns:a16="http://schemas.microsoft.com/office/drawing/2014/main" id="{0070BC90-9746-8846-93B3-5F5CE932FF9B}"/>
              </a:ext>
            </a:extLst>
          </p:cNvPr>
          <p:cNvSpPr>
            <a:spLocks noGrp="1"/>
          </p:cNvSpPr>
          <p:nvPr>
            <p:ph type="body" sz="quarter" idx="21" hasCustomPrompt="1"/>
          </p:nvPr>
        </p:nvSpPr>
        <p:spPr>
          <a:xfrm>
            <a:off x="6553200" y="4343399"/>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1" name="Text Placeholder 9">
            <a:extLst>
              <a:ext uri="{FF2B5EF4-FFF2-40B4-BE49-F238E27FC236}">
                <a16:creationId xmlns:a16="http://schemas.microsoft.com/office/drawing/2014/main" id="{60960AB0-B647-2C4E-AAFE-66E5B8F1A5C6}"/>
              </a:ext>
            </a:extLst>
          </p:cNvPr>
          <p:cNvSpPr>
            <a:spLocks noGrp="1"/>
          </p:cNvSpPr>
          <p:nvPr>
            <p:ph type="body" sz="quarter" idx="22" hasCustomPrompt="1"/>
          </p:nvPr>
        </p:nvSpPr>
        <p:spPr>
          <a:xfrm>
            <a:off x="6553200" y="5318126"/>
            <a:ext cx="1104900" cy="892175"/>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5" name="Text Placeholder 24">
            <a:extLst>
              <a:ext uri="{FF2B5EF4-FFF2-40B4-BE49-F238E27FC236}">
                <a16:creationId xmlns:a16="http://schemas.microsoft.com/office/drawing/2014/main" id="{4247BEE3-7D76-F644-BDAB-16ED5A8288C2}"/>
              </a:ext>
            </a:extLst>
          </p:cNvPr>
          <p:cNvSpPr>
            <a:spLocks noGrp="1"/>
          </p:cNvSpPr>
          <p:nvPr>
            <p:ph type="body" sz="quarter" idx="23"/>
          </p:nvPr>
        </p:nvSpPr>
        <p:spPr>
          <a:xfrm>
            <a:off x="1981200" y="14033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4">
            <a:extLst>
              <a:ext uri="{FF2B5EF4-FFF2-40B4-BE49-F238E27FC236}">
                <a16:creationId xmlns:a16="http://schemas.microsoft.com/office/drawing/2014/main" id="{321EEC92-A39E-E94D-B2E6-F86BAE8543AF}"/>
              </a:ext>
            </a:extLst>
          </p:cNvPr>
          <p:cNvSpPr>
            <a:spLocks noGrp="1"/>
          </p:cNvSpPr>
          <p:nvPr>
            <p:ph type="body" sz="quarter" idx="24"/>
          </p:nvPr>
        </p:nvSpPr>
        <p:spPr>
          <a:xfrm>
            <a:off x="1981200" y="2378075"/>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24">
            <a:extLst>
              <a:ext uri="{FF2B5EF4-FFF2-40B4-BE49-F238E27FC236}">
                <a16:creationId xmlns:a16="http://schemas.microsoft.com/office/drawing/2014/main" id="{05A623ED-65B4-834F-8518-DA9B1269F13D}"/>
              </a:ext>
            </a:extLst>
          </p:cNvPr>
          <p:cNvSpPr>
            <a:spLocks noGrp="1"/>
          </p:cNvSpPr>
          <p:nvPr>
            <p:ph type="body" sz="quarter" idx="25"/>
          </p:nvPr>
        </p:nvSpPr>
        <p:spPr>
          <a:xfrm>
            <a:off x="1981200" y="33591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24">
            <a:extLst>
              <a:ext uri="{FF2B5EF4-FFF2-40B4-BE49-F238E27FC236}">
                <a16:creationId xmlns:a16="http://schemas.microsoft.com/office/drawing/2014/main" id="{27D82EA8-413C-D24C-A022-A5076609146A}"/>
              </a:ext>
            </a:extLst>
          </p:cNvPr>
          <p:cNvSpPr>
            <a:spLocks noGrp="1"/>
          </p:cNvSpPr>
          <p:nvPr>
            <p:ph type="body" sz="quarter" idx="26"/>
          </p:nvPr>
        </p:nvSpPr>
        <p:spPr>
          <a:xfrm>
            <a:off x="1981200" y="434340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Text Placeholder 24">
            <a:extLst>
              <a:ext uri="{FF2B5EF4-FFF2-40B4-BE49-F238E27FC236}">
                <a16:creationId xmlns:a16="http://schemas.microsoft.com/office/drawing/2014/main" id="{37E7239D-DEAC-7F4E-BAF6-9D7D97413F9A}"/>
              </a:ext>
            </a:extLst>
          </p:cNvPr>
          <p:cNvSpPr>
            <a:spLocks noGrp="1"/>
          </p:cNvSpPr>
          <p:nvPr>
            <p:ph type="body" sz="quarter" idx="27"/>
          </p:nvPr>
        </p:nvSpPr>
        <p:spPr>
          <a:xfrm>
            <a:off x="1981200" y="5318125"/>
            <a:ext cx="3840480" cy="892175"/>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1" name="Text Placeholder 24">
            <a:extLst>
              <a:ext uri="{FF2B5EF4-FFF2-40B4-BE49-F238E27FC236}">
                <a16:creationId xmlns:a16="http://schemas.microsoft.com/office/drawing/2014/main" id="{B11C7D85-DC2F-A745-ADB8-A7CA8256E3D0}"/>
              </a:ext>
            </a:extLst>
          </p:cNvPr>
          <p:cNvSpPr>
            <a:spLocks noGrp="1"/>
          </p:cNvSpPr>
          <p:nvPr>
            <p:ph type="body" sz="quarter" idx="28"/>
          </p:nvPr>
        </p:nvSpPr>
        <p:spPr>
          <a:xfrm>
            <a:off x="7658100" y="14033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24">
            <a:extLst>
              <a:ext uri="{FF2B5EF4-FFF2-40B4-BE49-F238E27FC236}">
                <a16:creationId xmlns:a16="http://schemas.microsoft.com/office/drawing/2014/main" id="{EB74C912-DD8C-AF45-9C63-8F7BBF3C01EA}"/>
              </a:ext>
            </a:extLst>
          </p:cNvPr>
          <p:cNvSpPr>
            <a:spLocks noGrp="1"/>
          </p:cNvSpPr>
          <p:nvPr>
            <p:ph type="body" sz="quarter" idx="29"/>
          </p:nvPr>
        </p:nvSpPr>
        <p:spPr>
          <a:xfrm>
            <a:off x="7658100" y="2378075"/>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3" name="Text Placeholder 24">
            <a:extLst>
              <a:ext uri="{FF2B5EF4-FFF2-40B4-BE49-F238E27FC236}">
                <a16:creationId xmlns:a16="http://schemas.microsoft.com/office/drawing/2014/main" id="{5E8DBD9B-A278-BC4A-920C-02E365359351}"/>
              </a:ext>
            </a:extLst>
          </p:cNvPr>
          <p:cNvSpPr>
            <a:spLocks noGrp="1"/>
          </p:cNvSpPr>
          <p:nvPr>
            <p:ph type="body" sz="quarter" idx="30"/>
          </p:nvPr>
        </p:nvSpPr>
        <p:spPr>
          <a:xfrm>
            <a:off x="7658100" y="33591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24">
            <a:extLst>
              <a:ext uri="{FF2B5EF4-FFF2-40B4-BE49-F238E27FC236}">
                <a16:creationId xmlns:a16="http://schemas.microsoft.com/office/drawing/2014/main" id="{FF9FB30C-3AED-7D45-A24D-38F4A99E19BA}"/>
              </a:ext>
            </a:extLst>
          </p:cNvPr>
          <p:cNvSpPr>
            <a:spLocks noGrp="1"/>
          </p:cNvSpPr>
          <p:nvPr>
            <p:ph type="body" sz="quarter" idx="31"/>
          </p:nvPr>
        </p:nvSpPr>
        <p:spPr>
          <a:xfrm>
            <a:off x="7658100" y="434340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24">
            <a:extLst>
              <a:ext uri="{FF2B5EF4-FFF2-40B4-BE49-F238E27FC236}">
                <a16:creationId xmlns:a16="http://schemas.microsoft.com/office/drawing/2014/main" id="{612DBE41-3DAD-064C-BC23-5C041B16A221}"/>
              </a:ext>
            </a:extLst>
          </p:cNvPr>
          <p:cNvSpPr>
            <a:spLocks noGrp="1"/>
          </p:cNvSpPr>
          <p:nvPr>
            <p:ph type="body" sz="quarter" idx="32"/>
          </p:nvPr>
        </p:nvSpPr>
        <p:spPr>
          <a:xfrm>
            <a:off x="7658100" y="5326751"/>
            <a:ext cx="3840480" cy="892175"/>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3" name="Picture 2" descr="Text&#10;&#10;Description automatically generated">
            <a:extLst>
              <a:ext uri="{FF2B5EF4-FFF2-40B4-BE49-F238E27FC236}">
                <a16:creationId xmlns:a16="http://schemas.microsoft.com/office/drawing/2014/main" id="{F3C8E8B6-15B9-92DE-0C5F-40F6A4CCD98A}"/>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1841040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52">
          <p15:clr>
            <a:srgbClr val="FBAE40"/>
          </p15:clr>
        </p15:guide>
        <p15:guide id="2" pos="1248">
          <p15:clr>
            <a:srgbClr val="FBAE40"/>
          </p15:clr>
        </p15:guide>
        <p15:guide id="3" pos="4128">
          <p15:clr>
            <a:srgbClr val="FBAE40"/>
          </p15:clr>
        </p15:guide>
        <p15:guide id="4" pos="4824">
          <p15:clr>
            <a:srgbClr val="FBAE40"/>
          </p15:clr>
        </p15:guide>
        <p15:guide id="5" orient="horz" pos="884">
          <p15:clr>
            <a:srgbClr val="FBAE40"/>
          </p15:clr>
        </p15:guide>
        <p15:guide id="6" orient="horz" pos="1498">
          <p15:clr>
            <a:srgbClr val="FBAE40"/>
          </p15:clr>
        </p15:guide>
        <p15:guide id="7" orient="horz" pos="2112" userDrawn="1">
          <p15:clr>
            <a:srgbClr val="FBAE40"/>
          </p15:clr>
        </p15:guide>
        <p15:guide id="8" orient="horz" pos="2736">
          <p15:clr>
            <a:srgbClr val="FBAE40"/>
          </p15:clr>
        </p15:guide>
        <p15:guide id="9" orient="horz" pos="335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24" name="Picture Placeholder 13">
            <a:extLst>
              <a:ext uri="{FF2B5EF4-FFF2-40B4-BE49-F238E27FC236}">
                <a16:creationId xmlns:a16="http://schemas.microsoft.com/office/drawing/2014/main" id="{03A9CFF3-144D-F242-AB37-45B8D1EA02D3}"/>
              </a:ext>
            </a:extLst>
          </p:cNvPr>
          <p:cNvSpPr>
            <a:spLocks noGrp="1"/>
          </p:cNvSpPr>
          <p:nvPr>
            <p:ph type="pic" sz="quarter" idx="29"/>
          </p:nvPr>
        </p:nvSpPr>
        <p:spPr>
          <a:xfrm>
            <a:off x="8001000" y="3838584"/>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22" name="Picture Placeholder 13">
            <a:extLst>
              <a:ext uri="{FF2B5EF4-FFF2-40B4-BE49-F238E27FC236}">
                <a16:creationId xmlns:a16="http://schemas.microsoft.com/office/drawing/2014/main" id="{D30E5EF1-DEED-0E4E-842C-164ECBEB862E}"/>
              </a:ext>
            </a:extLst>
          </p:cNvPr>
          <p:cNvSpPr>
            <a:spLocks noGrp="1"/>
          </p:cNvSpPr>
          <p:nvPr>
            <p:ph type="pic" sz="quarter" idx="27"/>
          </p:nvPr>
        </p:nvSpPr>
        <p:spPr>
          <a:xfrm>
            <a:off x="4206875" y="3838584"/>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20" name="Picture Placeholder 13">
            <a:extLst>
              <a:ext uri="{FF2B5EF4-FFF2-40B4-BE49-F238E27FC236}">
                <a16:creationId xmlns:a16="http://schemas.microsoft.com/office/drawing/2014/main" id="{35166569-9518-9B41-8B53-AA608D40024E}"/>
              </a:ext>
            </a:extLst>
          </p:cNvPr>
          <p:cNvSpPr>
            <a:spLocks noGrp="1"/>
          </p:cNvSpPr>
          <p:nvPr>
            <p:ph type="pic" sz="quarter" idx="25"/>
          </p:nvPr>
        </p:nvSpPr>
        <p:spPr>
          <a:xfrm>
            <a:off x="419100" y="3838584"/>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8" name="Picture Placeholder 13">
            <a:extLst>
              <a:ext uri="{FF2B5EF4-FFF2-40B4-BE49-F238E27FC236}">
                <a16:creationId xmlns:a16="http://schemas.microsoft.com/office/drawing/2014/main" id="{E7959487-FA6F-9442-8793-172CFAE0C4DD}"/>
              </a:ext>
            </a:extLst>
          </p:cNvPr>
          <p:cNvSpPr>
            <a:spLocks noGrp="1"/>
          </p:cNvSpPr>
          <p:nvPr>
            <p:ph type="pic" sz="quarter" idx="23"/>
          </p:nvPr>
        </p:nvSpPr>
        <p:spPr>
          <a:xfrm>
            <a:off x="8001000" y="1403350"/>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6" name="Picture Placeholder 13">
            <a:extLst>
              <a:ext uri="{FF2B5EF4-FFF2-40B4-BE49-F238E27FC236}">
                <a16:creationId xmlns:a16="http://schemas.microsoft.com/office/drawing/2014/main" id="{22F3E836-EB9D-0A44-8CBF-55C02225AF98}"/>
              </a:ext>
            </a:extLst>
          </p:cNvPr>
          <p:cNvSpPr>
            <a:spLocks noGrp="1"/>
          </p:cNvSpPr>
          <p:nvPr>
            <p:ph type="pic" sz="quarter" idx="21"/>
          </p:nvPr>
        </p:nvSpPr>
        <p:spPr>
          <a:xfrm>
            <a:off x="4206875" y="1403350"/>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4" name="Picture Placeholder 13">
            <a:extLst>
              <a:ext uri="{FF2B5EF4-FFF2-40B4-BE49-F238E27FC236}">
                <a16:creationId xmlns:a16="http://schemas.microsoft.com/office/drawing/2014/main" id="{C88ED419-5FB1-1040-9DD4-AB69170FDA91}"/>
              </a:ext>
            </a:extLst>
          </p:cNvPr>
          <p:cNvSpPr>
            <a:spLocks noGrp="1"/>
          </p:cNvSpPr>
          <p:nvPr>
            <p:ph type="pic" sz="quarter" idx="19"/>
          </p:nvPr>
        </p:nvSpPr>
        <p:spPr>
          <a:xfrm>
            <a:off x="419100" y="1403350"/>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2" name="Text Placeholder 11">
            <a:extLst>
              <a:ext uri="{FF2B5EF4-FFF2-40B4-BE49-F238E27FC236}">
                <a16:creationId xmlns:a16="http://schemas.microsoft.com/office/drawing/2014/main" id="{57559BAC-92F4-B744-9836-450C4A90B309}"/>
              </a:ext>
            </a:extLst>
          </p:cNvPr>
          <p:cNvSpPr>
            <a:spLocks noGrp="1"/>
          </p:cNvSpPr>
          <p:nvPr>
            <p:ph type="body" sz="quarter" idx="18"/>
          </p:nvPr>
        </p:nvSpPr>
        <p:spPr>
          <a:xfrm>
            <a:off x="1714500" y="1403350"/>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5" name="Text Placeholder 11">
            <a:extLst>
              <a:ext uri="{FF2B5EF4-FFF2-40B4-BE49-F238E27FC236}">
                <a16:creationId xmlns:a16="http://schemas.microsoft.com/office/drawing/2014/main" id="{34D8682B-ACC9-614A-8FC5-30E2225A0263}"/>
              </a:ext>
            </a:extLst>
          </p:cNvPr>
          <p:cNvSpPr>
            <a:spLocks noGrp="1"/>
          </p:cNvSpPr>
          <p:nvPr>
            <p:ph type="body" sz="quarter" idx="20"/>
          </p:nvPr>
        </p:nvSpPr>
        <p:spPr>
          <a:xfrm>
            <a:off x="5500689" y="1403350"/>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7" name="Text Placeholder 11">
            <a:extLst>
              <a:ext uri="{FF2B5EF4-FFF2-40B4-BE49-F238E27FC236}">
                <a16:creationId xmlns:a16="http://schemas.microsoft.com/office/drawing/2014/main" id="{A9DF087C-13B0-8044-B147-F99E711E3B8D}"/>
              </a:ext>
            </a:extLst>
          </p:cNvPr>
          <p:cNvSpPr>
            <a:spLocks noGrp="1"/>
          </p:cNvSpPr>
          <p:nvPr>
            <p:ph type="body" sz="quarter" idx="22"/>
          </p:nvPr>
        </p:nvSpPr>
        <p:spPr>
          <a:xfrm>
            <a:off x="9296400" y="1403350"/>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9" name="Text Placeholder 11">
            <a:extLst>
              <a:ext uri="{FF2B5EF4-FFF2-40B4-BE49-F238E27FC236}">
                <a16:creationId xmlns:a16="http://schemas.microsoft.com/office/drawing/2014/main" id="{B68F9AA8-58C0-BD45-A206-0D15796A4D36}"/>
              </a:ext>
            </a:extLst>
          </p:cNvPr>
          <p:cNvSpPr>
            <a:spLocks noGrp="1"/>
          </p:cNvSpPr>
          <p:nvPr>
            <p:ph type="body" sz="quarter" idx="24"/>
          </p:nvPr>
        </p:nvSpPr>
        <p:spPr>
          <a:xfrm>
            <a:off x="1714500" y="3838584"/>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21" name="Text Placeholder 11">
            <a:extLst>
              <a:ext uri="{FF2B5EF4-FFF2-40B4-BE49-F238E27FC236}">
                <a16:creationId xmlns:a16="http://schemas.microsoft.com/office/drawing/2014/main" id="{5655B9A0-5BD5-4B4C-87A7-8A7BC98C3663}"/>
              </a:ext>
            </a:extLst>
          </p:cNvPr>
          <p:cNvSpPr>
            <a:spLocks noGrp="1"/>
          </p:cNvSpPr>
          <p:nvPr>
            <p:ph type="body" sz="quarter" idx="26"/>
          </p:nvPr>
        </p:nvSpPr>
        <p:spPr>
          <a:xfrm>
            <a:off x="5500689" y="3838584"/>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23" name="Text Placeholder 11">
            <a:extLst>
              <a:ext uri="{FF2B5EF4-FFF2-40B4-BE49-F238E27FC236}">
                <a16:creationId xmlns:a16="http://schemas.microsoft.com/office/drawing/2014/main" id="{F2FB16EA-50E6-7147-BF52-0D186E431275}"/>
              </a:ext>
            </a:extLst>
          </p:cNvPr>
          <p:cNvSpPr>
            <a:spLocks noGrp="1"/>
          </p:cNvSpPr>
          <p:nvPr>
            <p:ph type="body" sz="quarter" idx="28"/>
          </p:nvPr>
        </p:nvSpPr>
        <p:spPr>
          <a:xfrm>
            <a:off x="9296400" y="3838584"/>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pic>
        <p:nvPicPr>
          <p:cNvPr id="3" name="Picture 2" descr="Text&#10;&#10;Description automatically generated">
            <a:extLst>
              <a:ext uri="{FF2B5EF4-FFF2-40B4-BE49-F238E27FC236}">
                <a16:creationId xmlns:a16="http://schemas.microsoft.com/office/drawing/2014/main" id="{FFDD0E8E-1442-D1CD-FDD6-6F1C4CD12602}"/>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367970595"/>
      </p:ext>
    </p:extLst>
  </p:cSld>
  <p:clrMapOvr>
    <a:masterClrMapping/>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2400" userDrawn="1">
          <p15:clr>
            <a:srgbClr val="FBAE40"/>
          </p15:clr>
        </p15:guide>
        <p15:guide id="4" pos="1080" userDrawn="1">
          <p15:clr>
            <a:srgbClr val="FBAE40"/>
          </p15:clr>
        </p15:guide>
        <p15:guide id="5" pos="3465" userDrawn="1">
          <p15:clr>
            <a:srgbClr val="FBAE40"/>
          </p15:clr>
        </p15:guide>
        <p15:guide id="6" pos="5856" userDrawn="1">
          <p15:clr>
            <a:srgbClr val="FBAE40"/>
          </p15:clr>
        </p15:guide>
        <p15:guide id="7" orient="horz" pos="88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E5A1687-B173-3C4B-B080-DF7BBD030F6B}"/>
              </a:ext>
            </a:extLst>
          </p:cNvPr>
          <p:cNvSpPr>
            <a:spLocks noGrp="1"/>
          </p:cNvSpPr>
          <p:nvPr>
            <p:ph type="pic" sz="quarter" idx="13"/>
          </p:nvPr>
        </p:nvSpPr>
        <p:spPr>
          <a:xfrm>
            <a:off x="5814060" y="0"/>
            <a:ext cx="6377940" cy="6857999"/>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400300"/>
            <a:ext cx="5155223" cy="3810000"/>
          </a:xfrm>
        </p:spPr>
        <p:txBody>
          <a:bodyPr/>
          <a:lstStyle>
            <a:lvl1pPr>
              <a:defRPr>
                <a:solidFill>
                  <a:srgbClr val="212121"/>
                </a:solidFill>
              </a:defRPr>
            </a:lvl1pPr>
            <a:lvl2pPr marL="174625" indent="-174625">
              <a:buClr>
                <a:schemeClr val="tx2"/>
              </a:buClr>
              <a:buFont typeface="Arial" panose="020B0604020202020204" pitchFamily="34" charset="0"/>
              <a:buChar char="•"/>
              <a:defRPr>
                <a:solidFill>
                  <a:srgbClr val="212121"/>
                </a:solidFill>
              </a:defRPr>
            </a:lvl2pPr>
            <a:lvl3pPr>
              <a:buClr>
                <a:schemeClr val="tx2"/>
              </a:buClr>
              <a:defRPr>
                <a:solidFill>
                  <a:srgbClr val="212121"/>
                </a:solidFill>
              </a:defRPr>
            </a:lvl3pPr>
            <a:lvl4pPr>
              <a:buClr>
                <a:schemeClr val="tx2"/>
              </a:buCl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4" name="Title 1">
            <a:extLst>
              <a:ext uri="{FF2B5EF4-FFF2-40B4-BE49-F238E27FC236}">
                <a16:creationId xmlns:a16="http://schemas.microsoft.com/office/drawing/2014/main" id="{294D2D73-EE0E-202C-17A0-7C9C2608BD70}"/>
              </a:ext>
            </a:extLst>
          </p:cNvPr>
          <p:cNvSpPr>
            <a:spLocks noGrp="1"/>
          </p:cNvSpPr>
          <p:nvPr>
            <p:ph type="title"/>
          </p:nvPr>
        </p:nvSpPr>
        <p:spPr>
          <a:xfrm>
            <a:off x="419100" y="419100"/>
            <a:ext cx="5155223" cy="1777561"/>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284725704"/>
      </p:ext>
    </p:extLst>
  </p:cSld>
  <p:clrMapOvr>
    <a:masterClrMapping/>
  </p:clrMapOvr>
  <p:extLst>
    <p:ext uri="{DCECCB84-F9BA-43D5-87BE-67443E8EF086}">
      <p15:sldGuideLst xmlns:p15="http://schemas.microsoft.com/office/powerpoint/2012/main">
        <p15:guide id="2" orient="horz" pos="1512"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E5A1687-B173-3C4B-B080-DF7BBD030F6B}"/>
              </a:ext>
            </a:extLst>
          </p:cNvPr>
          <p:cNvSpPr>
            <a:spLocks noGrp="1"/>
          </p:cNvSpPr>
          <p:nvPr>
            <p:ph type="pic" sz="quarter" idx="13"/>
          </p:nvPr>
        </p:nvSpPr>
        <p:spPr>
          <a:xfrm>
            <a:off x="0" y="0"/>
            <a:ext cx="5829301" cy="6857999"/>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6362700" y="2400300"/>
            <a:ext cx="5410200" cy="3810000"/>
          </a:xfrm>
        </p:spPr>
        <p:txBody>
          <a:bodyPr/>
          <a:lstStyle>
            <a:lvl1pPr>
              <a:defRPr>
                <a:solidFill>
                  <a:srgbClr val="212121"/>
                </a:solidFill>
              </a:defRPr>
            </a:lvl1pPr>
            <a:lvl2pPr marL="174625" indent="-174625">
              <a:buClrTx/>
              <a:buFont typeface="Arial" panose="020B0604020202020204" pitchFamily="34" charset="0"/>
              <a:buChar char="•"/>
              <a:defRPr>
                <a:solidFill>
                  <a:srgbClr val="212121"/>
                </a:solidFill>
              </a:defRPr>
            </a:lvl2pPr>
            <a:lvl3pPr>
              <a:buClrTx/>
              <a:defRPr>
                <a:solidFill>
                  <a:srgbClr val="212121"/>
                </a:solidFill>
              </a:defRPr>
            </a:lvl3pPr>
            <a:lvl4pPr>
              <a:buClrTx/>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4" name="Title 1">
            <a:extLst>
              <a:ext uri="{FF2B5EF4-FFF2-40B4-BE49-F238E27FC236}">
                <a16:creationId xmlns:a16="http://schemas.microsoft.com/office/drawing/2014/main" id="{4334DEC1-5B42-CB2D-AE33-3E247803673F}"/>
              </a:ext>
            </a:extLst>
          </p:cNvPr>
          <p:cNvSpPr>
            <a:spLocks noGrp="1"/>
          </p:cNvSpPr>
          <p:nvPr>
            <p:ph type="title"/>
          </p:nvPr>
        </p:nvSpPr>
        <p:spPr>
          <a:xfrm>
            <a:off x="6371897" y="419100"/>
            <a:ext cx="5410200" cy="1777561"/>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667974532"/>
      </p:ext>
    </p:extLst>
  </p:cSld>
  <p:clrMapOvr>
    <a:masterClrMapping/>
  </p:clrMapOvr>
  <p:extLst>
    <p:ext uri="{DCECCB84-F9BA-43D5-87BE-67443E8EF086}">
      <p15:sldGuideLst xmlns:p15="http://schemas.microsoft.com/office/powerpoint/2012/main">
        <p15:guide id="2" pos="4008" userDrawn="1">
          <p15:clr>
            <a:srgbClr val="FBAE40"/>
          </p15:clr>
        </p15:guide>
        <p15:guide id="4" orient="horz" pos="1512"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Lar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CBB3E71-68E9-0C42-A1F5-AAC39EAA6DE7}"/>
              </a:ext>
            </a:extLst>
          </p:cNvPr>
          <p:cNvSpPr>
            <a:spLocks noGrp="1"/>
          </p:cNvSpPr>
          <p:nvPr>
            <p:ph type="pic" sz="quarter" idx="13"/>
          </p:nvPr>
        </p:nvSpPr>
        <p:spPr>
          <a:xfrm>
            <a:off x="0" y="1403350"/>
            <a:ext cx="12192000" cy="5454650"/>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pic>
        <p:nvPicPr>
          <p:cNvPr id="3" name="Picture 2" descr="Text&#10;&#10;Description automatically generated">
            <a:extLst>
              <a:ext uri="{FF2B5EF4-FFF2-40B4-BE49-F238E27FC236}">
                <a16:creationId xmlns:a16="http://schemas.microsoft.com/office/drawing/2014/main" id="{A54797B6-7C2A-BA00-35CD-550A44C0D1B7}"/>
              </a:ext>
            </a:extLst>
          </p:cNvPr>
          <p:cNvPicPr>
            <a:picLocks noChangeAspect="1"/>
          </p:cNvPicPr>
          <p:nvPr userDrawn="1"/>
        </p:nvPicPr>
        <p:blipFill>
          <a:blip r:embed="rId2"/>
          <a:stretch>
            <a:fillRect/>
          </a:stretch>
        </p:blipFill>
        <p:spPr>
          <a:xfrm>
            <a:off x="10309860" y="339154"/>
            <a:ext cx="1553486" cy="485273"/>
          </a:xfrm>
          <a:prstGeom prst="rect">
            <a:avLst/>
          </a:prstGeom>
        </p:spPr>
      </p:pic>
      <p:sp>
        <p:nvSpPr>
          <p:cNvPr id="4" name="Title 1">
            <a:extLst>
              <a:ext uri="{FF2B5EF4-FFF2-40B4-BE49-F238E27FC236}">
                <a16:creationId xmlns:a16="http://schemas.microsoft.com/office/drawing/2014/main" id="{226AA1CE-AC18-9C55-AAB8-CEA1D2493C62}"/>
              </a:ext>
            </a:extLst>
          </p:cNvPr>
          <p:cNvSpPr>
            <a:spLocks noGrp="1"/>
          </p:cNvSpPr>
          <p:nvPr>
            <p:ph type="title"/>
          </p:nvPr>
        </p:nvSpPr>
        <p:spPr>
          <a:xfrm>
            <a:off x="419100" y="419101"/>
            <a:ext cx="9596168" cy="457020"/>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093796265"/>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Side-by-Sid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7D6BA0-372E-9EFE-3877-BEEE0D21C7B3}"/>
              </a:ext>
            </a:extLst>
          </p:cNvPr>
          <p:cNvSpPr/>
          <p:nvPr userDrawn="1"/>
        </p:nvSpPr>
        <p:spPr>
          <a:xfrm>
            <a:off x="5676900" y="1402915"/>
            <a:ext cx="6515100" cy="54550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4" name="Rectangle 3">
            <a:extLst>
              <a:ext uri="{FF2B5EF4-FFF2-40B4-BE49-F238E27FC236}">
                <a16:creationId xmlns:a16="http://schemas.microsoft.com/office/drawing/2014/main" id="{AE7B5E4C-27FE-36D0-B175-6C8108EB67C1}"/>
              </a:ext>
            </a:extLst>
          </p:cNvPr>
          <p:cNvSpPr/>
          <p:nvPr userDrawn="1"/>
        </p:nvSpPr>
        <p:spPr>
          <a:xfrm>
            <a:off x="0" y="1402915"/>
            <a:ext cx="5676900" cy="5455085"/>
          </a:xfrm>
          <a:prstGeom prst="rect">
            <a:avLst/>
          </a:prstGeom>
          <a:solidFill>
            <a:srgbClr val="005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8"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4838700" cy="4806951"/>
          </a:xfrm>
          <a:noFill/>
        </p:spPr>
        <p:txBody>
          <a:bodyPr lIns="0" tIns="182880" rIns="182880" bIns="182880"/>
          <a:lstStyle>
            <a:lvl1pPr>
              <a:buClr>
                <a:schemeClr val="bg1"/>
              </a:buClr>
              <a:defRPr>
                <a:solidFill>
                  <a:schemeClr val="bg1"/>
                </a:solidFill>
              </a:defRPr>
            </a:lvl1pPr>
            <a:lvl2pPr marL="174625" indent="-174625">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676900" cy="4806951"/>
          </a:xfrm>
          <a:noFill/>
        </p:spPr>
        <p:txBody>
          <a:bodyPr lIns="0" tIns="182880" rIns="182880" bIns="182880"/>
          <a:lstStyle>
            <a:lvl1pPr>
              <a:defRPr>
                <a:solidFill>
                  <a:srgbClr val="212121"/>
                </a:solidFill>
              </a:defRPr>
            </a:lvl1pPr>
            <a:lvl2pPr marL="174625" indent="-174625">
              <a:buClr>
                <a:schemeClr val="tx2"/>
              </a:buClr>
              <a:buFont typeface="Arial" panose="020B0604020202020204" pitchFamily="34" charset="0"/>
              <a:buChar char="•"/>
              <a:defRPr>
                <a:solidFill>
                  <a:srgbClr val="212121"/>
                </a:solidFill>
              </a:defRPr>
            </a:lvl2pPr>
            <a:lvl3pPr>
              <a:buClr>
                <a:schemeClr val="tx2"/>
              </a:buClr>
              <a:defRPr>
                <a:solidFill>
                  <a:srgbClr val="212121"/>
                </a:solidFill>
              </a:defRPr>
            </a:lvl3pPr>
            <a:lvl4pPr>
              <a:buClr>
                <a:schemeClr val="tx2"/>
              </a:buClr>
              <a:defRPr>
                <a:solidFill>
                  <a:srgbClr val="212121"/>
                </a:solidFill>
              </a:defRPr>
            </a:lvl4pPr>
            <a:lvl5pPr>
              <a:buClr>
                <a:schemeClr val="bg1"/>
              </a:buCl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9" name="Picture 8" descr="Text&#10;&#10;Description automatically generated">
            <a:extLst>
              <a:ext uri="{FF2B5EF4-FFF2-40B4-BE49-F238E27FC236}">
                <a16:creationId xmlns:a16="http://schemas.microsoft.com/office/drawing/2014/main" id="{E5F8CA6B-89DC-9D64-DE2A-574599892E86}"/>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80262322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Side-by-Sid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7D6BA0-372E-9EFE-3877-BEEE0D21C7B3}"/>
              </a:ext>
            </a:extLst>
          </p:cNvPr>
          <p:cNvSpPr/>
          <p:nvPr userDrawn="1"/>
        </p:nvSpPr>
        <p:spPr>
          <a:xfrm>
            <a:off x="5676900" y="1"/>
            <a:ext cx="65151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tx2"/>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483870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4838700" cy="4806951"/>
          </a:xfrm>
          <a:noFill/>
        </p:spPr>
        <p:txBody>
          <a:bodyPr lIns="0" tIns="182880" rIns="182880" bIns="182880"/>
          <a:lstStyle>
            <a:lvl1pPr>
              <a:buClr>
                <a:schemeClr val="bg1"/>
              </a:buClr>
              <a:defRPr>
                <a:solidFill>
                  <a:srgbClr val="212121"/>
                </a:solidFill>
              </a:defRPr>
            </a:lvl1pPr>
            <a:lvl2pPr marL="174625" indent="-174625">
              <a:buClrTx/>
              <a:buFont typeface="Arial" panose="020B0604020202020204" pitchFamily="34" charset="0"/>
              <a:buChar char="•"/>
              <a:defRPr>
                <a:solidFill>
                  <a:srgbClr val="212121"/>
                </a:solidFill>
              </a:defRPr>
            </a:lvl2pPr>
            <a:lvl3pPr>
              <a:buClrTx/>
              <a:defRPr>
                <a:solidFill>
                  <a:srgbClr val="212121"/>
                </a:solidFill>
              </a:defRPr>
            </a:lvl3pPr>
            <a:lvl4pPr>
              <a:buClrTx/>
              <a:defRPr>
                <a:solidFill>
                  <a:srgbClr val="212121"/>
                </a:solidFill>
              </a:defRPr>
            </a:lvl4pPr>
            <a:lvl5pPr>
              <a:buClr>
                <a:schemeClr val="bg1"/>
              </a:buCl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676900" cy="4806951"/>
          </a:xfrm>
          <a:noFill/>
        </p:spPr>
        <p:txBody>
          <a:bodyPr lIns="0" tIns="182880" rIns="182880" bIns="182880"/>
          <a:lstStyle>
            <a:lvl1pPr>
              <a:defRPr>
                <a:solidFill>
                  <a:schemeClr val="bg1"/>
                </a:solidFill>
              </a:defRPr>
            </a:lvl1pPr>
            <a:lvl2pPr marL="174625" indent="-174625">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9" name="Picture 8" descr="Text&#10;&#10;Description automatically generated">
            <a:extLst>
              <a:ext uri="{FF2B5EF4-FFF2-40B4-BE49-F238E27FC236}">
                <a16:creationId xmlns:a16="http://schemas.microsoft.com/office/drawing/2014/main" id="{DCA04741-1558-2ADE-D887-5A373050980D}"/>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579359531"/>
      </p:ext>
    </p:extLst>
  </p:cSld>
  <p:clrMapOvr>
    <a:masterClrMapping/>
  </p:clrMapOvr>
  <p:extLst>
    <p:ext uri="{DCECCB84-F9BA-43D5-87BE-67443E8EF086}">
      <p15:sldGuideLst xmlns:p15="http://schemas.microsoft.com/office/powerpoint/2012/main">
        <p15:guide id="2" orient="horz" userDrawn="1">
          <p15:clr>
            <a:srgbClr val="FBAE40"/>
          </p15:clr>
        </p15:guide>
        <p15:guide id="4" orient="horz" pos="456"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Statement 1">
    <p:bg>
      <p:bgPr>
        <a:solidFill>
          <a:srgbClr val="005E60"/>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2E251-1249-1447-8D56-F6A4533673E3}"/>
              </a:ext>
            </a:extLst>
          </p:cNvPr>
          <p:cNvSpPr>
            <a:spLocks noGrp="1"/>
          </p:cNvSpPr>
          <p:nvPr>
            <p:ph type="ftr" sz="quarter" idx="10"/>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4" name="Slide Number Placeholder 3">
            <a:extLst>
              <a:ext uri="{FF2B5EF4-FFF2-40B4-BE49-F238E27FC236}">
                <a16:creationId xmlns:a16="http://schemas.microsoft.com/office/drawing/2014/main" id="{EB59930B-38D7-924C-B6F1-36FF815DB247}"/>
              </a:ext>
            </a:extLst>
          </p:cNvPr>
          <p:cNvSpPr>
            <a:spLocks noGrp="1"/>
          </p:cNvSpPr>
          <p:nvPr>
            <p:ph type="sldNum" sz="quarter" idx="11"/>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8" name="Text Placeholder 7">
            <a:extLst>
              <a:ext uri="{FF2B5EF4-FFF2-40B4-BE49-F238E27FC236}">
                <a16:creationId xmlns:a16="http://schemas.microsoft.com/office/drawing/2014/main" id="{1AA982C6-876D-DD40-A175-F032C52F2D95}"/>
              </a:ext>
            </a:extLst>
          </p:cNvPr>
          <p:cNvSpPr>
            <a:spLocks noGrp="1"/>
          </p:cNvSpPr>
          <p:nvPr>
            <p:ph type="body" sz="quarter" idx="12" hasCustomPrompt="1"/>
          </p:nvPr>
        </p:nvSpPr>
        <p:spPr>
          <a:xfrm>
            <a:off x="3048001" y="615950"/>
            <a:ext cx="5494420" cy="5486400"/>
          </a:xfrm>
        </p:spPr>
        <p:txBody>
          <a:bodyPr anchor="t" anchorCtr="0"/>
          <a:lstStyle>
            <a:lvl1pPr marL="0" indent="0">
              <a:lnSpc>
                <a:spcPct val="85000"/>
              </a:lnSpc>
              <a:spcAft>
                <a:spcPts val="1000"/>
              </a:spcAft>
              <a:defRPr sz="5000" cap="all" baseline="0">
                <a:solidFill>
                  <a:schemeClr val="tx1"/>
                </a:solidFill>
                <a:latin typeface="Sons Condensed Extrabold" panose="02060906060206060203" pitchFamily="18" charset="0"/>
              </a:defRPr>
            </a:lvl1pPr>
            <a:lvl2pPr marL="0" indent="0">
              <a:lnSpc>
                <a:spcPct val="100000"/>
              </a:lnSpc>
              <a:buFont typeface="Arial"/>
              <a:buNone/>
              <a:defRPr>
                <a:solidFill>
                  <a:schemeClr val="tx1"/>
                </a:solidFill>
              </a:defRPr>
            </a:lvl2pPr>
            <a:lvl3pPr marL="0" indent="0">
              <a:lnSpc>
                <a:spcPct val="85000"/>
              </a:lnSpc>
              <a:buNone/>
              <a:defRPr sz="5000">
                <a:solidFill>
                  <a:schemeClr val="tx1"/>
                </a:solidFill>
              </a:defRPr>
            </a:lvl3pPr>
            <a:lvl4pPr marL="0" indent="0">
              <a:lnSpc>
                <a:spcPct val="90000"/>
              </a:lnSpc>
              <a:buNone/>
              <a:defRPr sz="3200">
                <a:solidFill>
                  <a:schemeClr val="tx1"/>
                </a:solidFill>
              </a:defRPr>
            </a:lvl4pPr>
            <a:lvl5pPr marL="0" indent="0">
              <a:lnSpc>
                <a:spcPct val="100000"/>
              </a:lnSpc>
              <a:buClr>
                <a:schemeClr val="accent4"/>
              </a:buClr>
              <a:buFont typeface="Arial"/>
              <a:buNone/>
              <a:defRPr sz="1400">
                <a:solidFill>
                  <a:schemeClr val="tx1"/>
                </a:solidFill>
              </a:defRPr>
            </a:lvl5pPr>
          </a:lstStyle>
          <a:p>
            <a:pPr lvl="0"/>
            <a:r>
              <a:rPr lang="en-US" dirty="0"/>
              <a:t>CLICK TO EDIT MASTER TEXT STYLES</a:t>
            </a:r>
          </a:p>
        </p:txBody>
      </p:sp>
      <p:cxnSp>
        <p:nvCxnSpPr>
          <p:cNvPr id="2" name="Straight Connector 1">
            <a:extLst>
              <a:ext uri="{FF2B5EF4-FFF2-40B4-BE49-F238E27FC236}">
                <a16:creationId xmlns:a16="http://schemas.microsoft.com/office/drawing/2014/main" id="{21459A54-2B36-0597-98AB-2AD5027C3A5A}"/>
              </a:ext>
            </a:extLst>
          </p:cNvPr>
          <p:cNvCxnSpPr>
            <a:cxnSpLocks/>
          </p:cNvCxnSpPr>
          <p:nvPr userDrawn="1"/>
        </p:nvCxnSpPr>
        <p:spPr>
          <a:xfrm>
            <a:off x="2946446" y="640174"/>
            <a:ext cx="0" cy="5486400"/>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3144293E-2C00-D4C2-B60A-12BE7EAB8F50}"/>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14051882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2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tatement 3">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2E251-1249-1447-8D56-F6A4533673E3}"/>
              </a:ext>
            </a:extLst>
          </p:cNvPr>
          <p:cNvSpPr>
            <a:spLocks noGrp="1"/>
          </p:cNvSpPr>
          <p:nvPr>
            <p:ph type="ftr" sz="quarter" idx="10"/>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4" name="Slide Number Placeholder 3">
            <a:extLst>
              <a:ext uri="{FF2B5EF4-FFF2-40B4-BE49-F238E27FC236}">
                <a16:creationId xmlns:a16="http://schemas.microsoft.com/office/drawing/2014/main" id="{EB59930B-38D7-924C-B6F1-36FF815DB247}"/>
              </a:ext>
            </a:extLst>
          </p:cNvPr>
          <p:cNvSpPr>
            <a:spLocks noGrp="1"/>
          </p:cNvSpPr>
          <p:nvPr>
            <p:ph type="sldNum" sz="quarter" idx="11"/>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8" name="Text Placeholder 7">
            <a:extLst>
              <a:ext uri="{FF2B5EF4-FFF2-40B4-BE49-F238E27FC236}">
                <a16:creationId xmlns:a16="http://schemas.microsoft.com/office/drawing/2014/main" id="{1AA982C6-876D-DD40-A175-F032C52F2D95}"/>
              </a:ext>
            </a:extLst>
          </p:cNvPr>
          <p:cNvSpPr>
            <a:spLocks noGrp="1"/>
          </p:cNvSpPr>
          <p:nvPr>
            <p:ph type="body" sz="quarter" idx="12" hasCustomPrompt="1"/>
          </p:nvPr>
        </p:nvSpPr>
        <p:spPr>
          <a:xfrm>
            <a:off x="3048000" y="615950"/>
            <a:ext cx="5313947" cy="5486400"/>
          </a:xfrm>
        </p:spPr>
        <p:txBody>
          <a:bodyPr anchor="t" anchorCtr="0"/>
          <a:lstStyle>
            <a:lvl1pPr marL="0" indent="0">
              <a:lnSpc>
                <a:spcPct val="85000"/>
              </a:lnSpc>
              <a:spcAft>
                <a:spcPts val="0"/>
              </a:spcAft>
              <a:defRPr sz="5000" cap="all" baseline="0">
                <a:solidFill>
                  <a:srgbClr val="005E60"/>
                </a:solidFill>
                <a:latin typeface="Sons Condensed Extrabold" panose="02060906060206060203" pitchFamily="18" charset="0"/>
              </a:defRPr>
            </a:lvl1pPr>
            <a:lvl2pPr marL="0" indent="0">
              <a:lnSpc>
                <a:spcPct val="100000"/>
              </a:lnSpc>
              <a:buFont typeface="Arial"/>
              <a:buNone/>
              <a:defRPr>
                <a:solidFill>
                  <a:srgbClr val="005E60"/>
                </a:solidFill>
              </a:defRPr>
            </a:lvl2pPr>
            <a:lvl3pPr marL="0" indent="0">
              <a:lnSpc>
                <a:spcPct val="85000"/>
              </a:lnSpc>
              <a:buNone/>
              <a:defRPr sz="5000">
                <a:solidFill>
                  <a:srgbClr val="005E60"/>
                </a:solidFill>
              </a:defRPr>
            </a:lvl3pPr>
            <a:lvl4pPr marL="0" indent="0">
              <a:lnSpc>
                <a:spcPct val="90000"/>
              </a:lnSpc>
              <a:buNone/>
              <a:defRPr sz="3200">
                <a:solidFill>
                  <a:srgbClr val="005E60"/>
                </a:solidFill>
              </a:defRPr>
            </a:lvl4pPr>
            <a:lvl5pPr marL="0" indent="0">
              <a:lnSpc>
                <a:spcPct val="100000"/>
              </a:lnSpc>
              <a:buClr>
                <a:schemeClr val="accent4"/>
              </a:buClr>
              <a:buFont typeface="Arial"/>
              <a:buNone/>
              <a:defRPr sz="1400">
                <a:solidFill>
                  <a:srgbClr val="005E60"/>
                </a:solidFill>
              </a:defRPr>
            </a:lvl5pPr>
          </a:lstStyle>
          <a:p>
            <a:pPr lvl="0"/>
            <a:r>
              <a:rPr lang="en-US" dirty="0"/>
              <a:t>CLICK TO EDIT MASTER TEXT STYLES</a:t>
            </a:r>
          </a:p>
        </p:txBody>
      </p:sp>
      <p:cxnSp>
        <p:nvCxnSpPr>
          <p:cNvPr id="5" name="Straight Connector 4">
            <a:extLst>
              <a:ext uri="{FF2B5EF4-FFF2-40B4-BE49-F238E27FC236}">
                <a16:creationId xmlns:a16="http://schemas.microsoft.com/office/drawing/2014/main" id="{3F938A19-85FE-D7E0-BB2C-F157A4FE6AEC}"/>
              </a:ext>
            </a:extLst>
          </p:cNvPr>
          <p:cNvCxnSpPr>
            <a:cxnSpLocks/>
          </p:cNvCxnSpPr>
          <p:nvPr userDrawn="1"/>
        </p:nvCxnSpPr>
        <p:spPr>
          <a:xfrm>
            <a:off x="2946446" y="640174"/>
            <a:ext cx="0" cy="548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descr="Text&#10;&#10;Description automatically generated">
            <a:extLst>
              <a:ext uri="{FF2B5EF4-FFF2-40B4-BE49-F238E27FC236}">
                <a16:creationId xmlns:a16="http://schemas.microsoft.com/office/drawing/2014/main" id="{16A940B9-7959-1BE5-1C1F-30DC7A96DB8F}"/>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4715835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Statistics">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56C95D67-F3C4-3D4F-B32A-CBAC6F0CB332}"/>
              </a:ext>
            </a:extLst>
          </p:cNvPr>
          <p:cNvSpPr>
            <a:spLocks noGrp="1"/>
          </p:cNvSpPr>
          <p:nvPr>
            <p:ph type="body" sz="quarter" idx="15"/>
          </p:nvPr>
        </p:nvSpPr>
        <p:spPr>
          <a:xfrm>
            <a:off x="419100" y="1403350"/>
            <a:ext cx="3502152" cy="692150"/>
          </a:xfrm>
        </p:spPr>
        <p:txBody>
          <a:bodyPr/>
          <a:lstStyle>
            <a:lvl1pPr>
              <a:spcAft>
                <a:spcPts val="0"/>
              </a:spcAft>
              <a:defRPr b="1">
                <a:solidFill>
                  <a:srgbClr val="212121"/>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D582616C-16AA-D245-94C9-5BE602638B4E}"/>
              </a:ext>
            </a:extLst>
          </p:cNvPr>
          <p:cNvSpPr>
            <a:spLocks noGrp="1"/>
          </p:cNvSpPr>
          <p:nvPr>
            <p:ph type="body" sz="quarter" idx="16"/>
          </p:nvPr>
        </p:nvSpPr>
        <p:spPr>
          <a:xfrm>
            <a:off x="4206875" y="1403350"/>
            <a:ext cx="3502152" cy="692150"/>
          </a:xfrm>
        </p:spPr>
        <p:txBody>
          <a:bodyPr/>
          <a:lstStyle>
            <a:lvl1pPr>
              <a:spcAft>
                <a:spcPts val="0"/>
              </a:spcAft>
              <a:defRPr b="1">
                <a:solidFill>
                  <a:srgbClr val="212121"/>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8A9A19A4-818C-F14A-B5DE-B0DB0C798CB7}"/>
              </a:ext>
            </a:extLst>
          </p:cNvPr>
          <p:cNvSpPr>
            <a:spLocks noGrp="1"/>
          </p:cNvSpPr>
          <p:nvPr>
            <p:ph type="body" sz="quarter" idx="17"/>
          </p:nvPr>
        </p:nvSpPr>
        <p:spPr>
          <a:xfrm>
            <a:off x="7989707" y="1403350"/>
            <a:ext cx="3502152"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1"/>
            <a:ext cx="3502152"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None/>
              <a:defRPr>
                <a:solidFill>
                  <a:srgbClr val="212121"/>
                </a:solidFill>
              </a:defRPr>
            </a:lvl2pPr>
            <a:lvl3pPr marL="174625" indent="-174625">
              <a:buClrTx/>
              <a:buFont typeface="Arial" panose="020B0604020202020204" pitchFamily="34" charset="0"/>
              <a:buChar char="•"/>
              <a:defRPr>
                <a:solidFill>
                  <a:schemeClr val="tx2"/>
                </a:solidFill>
              </a:defRPr>
            </a:lvl3pPr>
            <a:lvl4pPr marL="365760" indent="-182880">
              <a:buClrTx/>
              <a:buFont typeface="Arial"/>
              <a:buChar char="–"/>
              <a:defRPr>
                <a:solidFill>
                  <a:srgbClr val="212121"/>
                </a:solidFill>
              </a:defRPr>
            </a:lvl4pPr>
            <a:lvl5pPr marL="548640">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p:txBody>
      </p:sp>
      <p:sp>
        <p:nvSpPr>
          <p:cNvPr id="18" name="Content Placeholder 2">
            <a:extLst>
              <a:ext uri="{FF2B5EF4-FFF2-40B4-BE49-F238E27FC236}">
                <a16:creationId xmlns:a16="http://schemas.microsoft.com/office/drawing/2014/main" id="{8BB63C1B-3209-284E-B44A-E799A58B17A6}"/>
              </a:ext>
            </a:extLst>
          </p:cNvPr>
          <p:cNvSpPr>
            <a:spLocks noGrp="1"/>
          </p:cNvSpPr>
          <p:nvPr>
            <p:ph idx="18" hasCustomPrompt="1"/>
          </p:nvPr>
        </p:nvSpPr>
        <p:spPr>
          <a:xfrm>
            <a:off x="4206875" y="2095503"/>
            <a:ext cx="3502152"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ClrTx/>
              <a:buNone/>
              <a:defRPr>
                <a:solidFill>
                  <a:srgbClr val="212121"/>
                </a:solidFill>
              </a:defRPr>
            </a:lvl2pPr>
            <a:lvl3pPr marL="174625" indent="-174625">
              <a:buClrTx/>
              <a:buFont typeface="Arial" panose="020B0604020202020204" pitchFamily="34" charset="0"/>
              <a:buChar char="•"/>
              <a:defRPr>
                <a:solidFill>
                  <a:srgbClr val="212121"/>
                </a:solidFill>
              </a:defRPr>
            </a:lvl3pPr>
            <a:lvl4pPr marL="365760" indent="-182880">
              <a:buClrTx/>
              <a:buFont typeface="Arial"/>
              <a:buChar char="–"/>
              <a:defRPr>
                <a:solidFill>
                  <a:srgbClr val="212121"/>
                </a:solidFill>
              </a:defRPr>
            </a:lvl4pPr>
            <a:lvl5pPr marL="548640">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9" name="Content Placeholder 2">
            <a:extLst>
              <a:ext uri="{FF2B5EF4-FFF2-40B4-BE49-F238E27FC236}">
                <a16:creationId xmlns:a16="http://schemas.microsoft.com/office/drawing/2014/main" id="{412F81C6-976F-8E46-9726-C1199B9E693F}"/>
              </a:ext>
            </a:extLst>
          </p:cNvPr>
          <p:cNvSpPr>
            <a:spLocks noGrp="1"/>
          </p:cNvSpPr>
          <p:nvPr>
            <p:ph idx="19" hasCustomPrompt="1"/>
          </p:nvPr>
        </p:nvSpPr>
        <p:spPr>
          <a:xfrm>
            <a:off x="7985125" y="2095503"/>
            <a:ext cx="3502152"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ClrTx/>
              <a:buNone/>
              <a:defRPr>
                <a:solidFill>
                  <a:srgbClr val="212121"/>
                </a:solidFill>
              </a:defRPr>
            </a:lvl2pPr>
            <a:lvl3pPr marL="174625" indent="-174625">
              <a:buClrTx/>
              <a:buFont typeface="Arial" panose="020B0604020202020204" pitchFamily="34" charset="0"/>
              <a:buChar char="•"/>
              <a:defRPr>
                <a:solidFill>
                  <a:srgbClr val="212121"/>
                </a:solidFill>
              </a:defRPr>
            </a:lvl3pPr>
            <a:lvl4pPr marL="365760" indent="-182880">
              <a:buClrTx/>
              <a:buFont typeface="Arial"/>
              <a:buChar char="–"/>
              <a:defRPr>
                <a:solidFill>
                  <a:srgbClr val="212121"/>
                </a:solidFill>
              </a:defRPr>
            </a:lvl4pPr>
            <a:lvl5pPr marL="548640">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4" name="Straight Connector 3">
            <a:extLst>
              <a:ext uri="{FF2B5EF4-FFF2-40B4-BE49-F238E27FC236}">
                <a16:creationId xmlns:a16="http://schemas.microsoft.com/office/drawing/2014/main" id="{DB938AA9-AA7F-CA72-4172-840511A5C2E9}"/>
              </a:ext>
            </a:extLst>
          </p:cNvPr>
          <p:cNvCxnSpPr>
            <a:cxnSpLocks/>
          </p:cNvCxnSpPr>
          <p:nvPr userDrawn="1"/>
        </p:nvCxnSpPr>
        <p:spPr>
          <a:xfrm>
            <a:off x="4062828"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76105A-C9A5-9304-6A7E-4ABF0C6AAB07}"/>
              </a:ext>
            </a:extLst>
          </p:cNvPr>
          <p:cNvCxnSpPr>
            <a:cxnSpLocks/>
          </p:cNvCxnSpPr>
          <p:nvPr userDrawn="1"/>
        </p:nvCxnSpPr>
        <p:spPr>
          <a:xfrm>
            <a:off x="7848132"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4B5C3D82-E702-BE2A-C612-2CB61FE360F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414850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1320" userDrawn="1">
          <p15:clr>
            <a:srgbClr val="FBAE40"/>
          </p15:clr>
        </p15:guide>
        <p15:guide id="4" orient="horz" pos="8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Dark Photo Background">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492875"/>
            <a:ext cx="5345354" cy="365125"/>
          </a:xfrm>
        </p:spPr>
        <p:txBody>
          <a:bodyPr/>
          <a:lstStyle>
            <a:lvl1pPr>
              <a:defRPr>
                <a:solidFill>
                  <a:schemeClr val="tx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0" y="2378075"/>
            <a:ext cx="10706100" cy="1965325"/>
          </a:xfrm>
        </p:spPr>
        <p:txBody>
          <a:bodyPr anchor="t" anchorCtr="0"/>
          <a:lstStyle>
            <a:lvl1pPr algn="l">
              <a:lnSpc>
                <a:spcPts val="6500"/>
              </a:lnSpc>
              <a:defRPr sz="7200" cap="all" baseline="0">
                <a:solidFill>
                  <a:schemeClr val="tx1"/>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0" y="4343399"/>
            <a:ext cx="10706100" cy="974725"/>
          </a:xfrm>
        </p:spPr>
        <p:txBody>
          <a:bodyPr>
            <a:noAutofit/>
          </a:bodyPr>
          <a:lstStyle>
            <a:lvl1pPr marL="0" indent="0" algn="l">
              <a:spcAft>
                <a:spcPts val="400"/>
              </a:spcAft>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Text&#10;&#10;Description automatically generated">
            <a:extLst>
              <a:ext uri="{FF2B5EF4-FFF2-40B4-BE49-F238E27FC236}">
                <a16:creationId xmlns:a16="http://schemas.microsoft.com/office/drawing/2014/main" id="{FD57314C-3D95-C279-F04B-2D532302ED36}"/>
              </a:ext>
            </a:extLst>
          </p:cNvPr>
          <p:cNvPicPr>
            <a:picLocks noChangeAspect="1"/>
          </p:cNvPicPr>
          <p:nvPr userDrawn="1"/>
        </p:nvPicPr>
        <p:blipFill>
          <a:blip r:embed="rId2"/>
          <a:stretch>
            <a:fillRect/>
          </a:stretch>
        </p:blipFill>
        <p:spPr>
          <a:xfrm>
            <a:off x="259641" y="272267"/>
            <a:ext cx="2606040" cy="814067"/>
          </a:xfrm>
          <a:prstGeom prst="rect">
            <a:avLst/>
          </a:prstGeom>
        </p:spPr>
      </p:pic>
    </p:spTree>
    <p:extLst>
      <p:ext uri="{BB962C8B-B14F-4D97-AF65-F5344CB8AC3E}">
        <p14:creationId xmlns:p14="http://schemas.microsoft.com/office/powerpoint/2010/main" val="3701466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3" orient="horz" pos="273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Statistics -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56C95D67-F3C4-3D4F-B32A-CBAC6F0CB332}"/>
              </a:ext>
            </a:extLst>
          </p:cNvPr>
          <p:cNvSpPr>
            <a:spLocks noGrp="1"/>
          </p:cNvSpPr>
          <p:nvPr>
            <p:ph type="body" sz="quarter" idx="15"/>
          </p:nvPr>
        </p:nvSpPr>
        <p:spPr>
          <a:xfrm>
            <a:off x="419100" y="1403350"/>
            <a:ext cx="3502152" cy="692150"/>
          </a:xfrm>
        </p:spPr>
        <p:txBody>
          <a:bodyPr/>
          <a:lstStyle>
            <a:lvl1pPr>
              <a:spcAft>
                <a:spcPts val="0"/>
              </a:spcAft>
              <a:defRPr b="1">
                <a:solidFill>
                  <a:schemeClr val="bg1"/>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D582616C-16AA-D245-94C9-5BE602638B4E}"/>
              </a:ext>
            </a:extLst>
          </p:cNvPr>
          <p:cNvSpPr>
            <a:spLocks noGrp="1"/>
          </p:cNvSpPr>
          <p:nvPr>
            <p:ph type="body" sz="quarter" idx="16"/>
          </p:nvPr>
        </p:nvSpPr>
        <p:spPr>
          <a:xfrm>
            <a:off x="4206875" y="1403350"/>
            <a:ext cx="3502152" cy="692150"/>
          </a:xfrm>
        </p:spPr>
        <p:txBody>
          <a:bodyPr/>
          <a:lstStyle>
            <a:lvl1pPr>
              <a:spcAft>
                <a:spcPts val="0"/>
              </a:spcAft>
              <a:defRPr b="1">
                <a:solidFill>
                  <a:schemeClr val="bg1"/>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8A9A19A4-818C-F14A-B5DE-B0DB0C798CB7}"/>
              </a:ext>
            </a:extLst>
          </p:cNvPr>
          <p:cNvSpPr>
            <a:spLocks noGrp="1"/>
          </p:cNvSpPr>
          <p:nvPr>
            <p:ph type="body" sz="quarter" idx="17"/>
          </p:nvPr>
        </p:nvSpPr>
        <p:spPr>
          <a:xfrm>
            <a:off x="7989707" y="1403350"/>
            <a:ext cx="3502152" cy="692150"/>
          </a:xfrm>
        </p:spPr>
        <p:txBody>
          <a:bodyPr/>
          <a:lstStyle>
            <a:lvl1pPr>
              <a:spcAft>
                <a:spcPts val="0"/>
              </a:spcAft>
              <a:defRPr b="1">
                <a:solidFill>
                  <a:schemeClr val="bg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1"/>
            <a:ext cx="3502152"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8" name="Content Placeholder 2">
            <a:extLst>
              <a:ext uri="{FF2B5EF4-FFF2-40B4-BE49-F238E27FC236}">
                <a16:creationId xmlns:a16="http://schemas.microsoft.com/office/drawing/2014/main" id="{8BB63C1B-3209-284E-B44A-E799A58B17A6}"/>
              </a:ext>
            </a:extLst>
          </p:cNvPr>
          <p:cNvSpPr>
            <a:spLocks noGrp="1"/>
          </p:cNvSpPr>
          <p:nvPr>
            <p:ph idx="18" hasCustomPrompt="1"/>
          </p:nvPr>
        </p:nvSpPr>
        <p:spPr>
          <a:xfrm>
            <a:off x="4206875" y="2095503"/>
            <a:ext cx="3502152"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9" name="Content Placeholder 2">
            <a:extLst>
              <a:ext uri="{FF2B5EF4-FFF2-40B4-BE49-F238E27FC236}">
                <a16:creationId xmlns:a16="http://schemas.microsoft.com/office/drawing/2014/main" id="{412F81C6-976F-8E46-9726-C1199B9E693F}"/>
              </a:ext>
            </a:extLst>
          </p:cNvPr>
          <p:cNvSpPr>
            <a:spLocks noGrp="1"/>
          </p:cNvSpPr>
          <p:nvPr>
            <p:ph idx="19" hasCustomPrompt="1"/>
          </p:nvPr>
        </p:nvSpPr>
        <p:spPr>
          <a:xfrm>
            <a:off x="7985125" y="2095503"/>
            <a:ext cx="3502152"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4" name="Straight Connector 3">
            <a:extLst>
              <a:ext uri="{FF2B5EF4-FFF2-40B4-BE49-F238E27FC236}">
                <a16:creationId xmlns:a16="http://schemas.microsoft.com/office/drawing/2014/main" id="{DB938AA9-AA7F-CA72-4172-840511A5C2E9}"/>
              </a:ext>
            </a:extLst>
          </p:cNvPr>
          <p:cNvCxnSpPr>
            <a:cxnSpLocks/>
          </p:cNvCxnSpPr>
          <p:nvPr userDrawn="1"/>
        </p:nvCxnSpPr>
        <p:spPr>
          <a:xfrm>
            <a:off x="4062828" y="1402915"/>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76105A-C9A5-9304-6A7E-4ABF0C6AAB07}"/>
              </a:ext>
            </a:extLst>
          </p:cNvPr>
          <p:cNvCxnSpPr>
            <a:cxnSpLocks/>
          </p:cNvCxnSpPr>
          <p:nvPr userDrawn="1"/>
        </p:nvCxnSpPr>
        <p:spPr>
          <a:xfrm>
            <a:off x="7848132" y="1402915"/>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0D252868-F7F1-C0A1-E4BB-8630DDD8758E}"/>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12490740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8"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edium Stat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69725" cy="457020"/>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560675" y="2095501"/>
            <a:ext cx="3502152" cy="4114799"/>
          </a:xfrm>
        </p:spPr>
        <p:txBody>
          <a:bodyPr/>
          <a:lstStyle>
            <a:lvl1pPr>
              <a:lnSpc>
                <a:spcPct val="85000"/>
              </a:lnSpc>
              <a:spcAft>
                <a:spcPts val="2400"/>
              </a:spcAft>
              <a:defRPr sz="9600">
                <a:solidFill>
                  <a:srgbClr val="C8FF08"/>
                </a:solidFill>
                <a:latin typeface="Sons Condensed Extrabold" panose="02060906060206060203" pitchFamily="18" charset="0"/>
              </a:defRPr>
            </a:lvl1pPr>
            <a:lvl2pPr marL="0" indent="0">
              <a:buClr>
                <a:schemeClr val="bg1"/>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8" name="Straight Connector 7">
            <a:extLst>
              <a:ext uri="{FF2B5EF4-FFF2-40B4-BE49-F238E27FC236}">
                <a16:creationId xmlns:a16="http://schemas.microsoft.com/office/drawing/2014/main" id="{361B55D1-80E8-FE17-86A3-84686B81A692}"/>
              </a:ext>
            </a:extLst>
          </p:cNvPr>
          <p:cNvCxnSpPr>
            <a:cxnSpLocks/>
          </p:cNvCxnSpPr>
          <p:nvPr userDrawn="1"/>
        </p:nvCxnSpPr>
        <p:spPr>
          <a:xfrm>
            <a:off x="419100" y="1402915"/>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4AFF6E11-C545-F91D-9E64-2C4D90D894F1}"/>
              </a:ext>
            </a:extLst>
          </p:cNvPr>
          <p:cNvSpPr>
            <a:spLocks noGrp="1"/>
          </p:cNvSpPr>
          <p:nvPr>
            <p:ph type="body" sz="quarter" idx="17"/>
          </p:nvPr>
        </p:nvSpPr>
        <p:spPr>
          <a:xfrm>
            <a:off x="560675" y="1403350"/>
            <a:ext cx="3502152" cy="692150"/>
          </a:xfrm>
        </p:spPr>
        <p:txBody>
          <a:bodyPr/>
          <a:lstStyle>
            <a:lvl1pPr>
              <a:spcAft>
                <a:spcPts val="0"/>
              </a:spcAft>
              <a:defRPr b="1">
                <a:solidFill>
                  <a:schemeClr val="bg1"/>
                </a:solidFill>
              </a:defRPr>
            </a:lvl1pPr>
          </a:lstStyle>
          <a:p>
            <a:pPr lvl="0"/>
            <a:r>
              <a:rPr lang="en-US"/>
              <a:t>Click to edit Master text styles</a:t>
            </a:r>
          </a:p>
        </p:txBody>
      </p:sp>
      <p:pic>
        <p:nvPicPr>
          <p:cNvPr id="4" name="Picture 3" descr="Text&#10;&#10;Description automatically generated">
            <a:extLst>
              <a:ext uri="{FF2B5EF4-FFF2-40B4-BE49-F238E27FC236}">
                <a16:creationId xmlns:a16="http://schemas.microsoft.com/office/drawing/2014/main" id="{CC81F1F2-00A2-8A73-11A9-FF59CE240F80}"/>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10" name="Picture Placeholder 6">
            <a:extLst>
              <a:ext uri="{FF2B5EF4-FFF2-40B4-BE49-F238E27FC236}">
                <a16:creationId xmlns:a16="http://schemas.microsoft.com/office/drawing/2014/main" id="{71A28561-E9BE-F7BE-7CA1-61B13B003AE0}"/>
              </a:ext>
            </a:extLst>
          </p:cNvPr>
          <p:cNvSpPr>
            <a:spLocks noGrp="1"/>
          </p:cNvSpPr>
          <p:nvPr>
            <p:ph type="pic" sz="quarter" idx="13"/>
          </p:nvPr>
        </p:nvSpPr>
        <p:spPr>
          <a:xfrm>
            <a:off x="4409575" y="1403350"/>
            <a:ext cx="7363326" cy="4806950"/>
          </a:xfrm>
          <a:solidFill>
            <a:schemeClr val="accent3"/>
          </a:solidFill>
        </p:spPr>
        <p:txBody>
          <a:bodyPr/>
          <a:lstStyle>
            <a:lvl1pP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14162257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edium Stat 3">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321247"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560675" y="2095501"/>
            <a:ext cx="3502152" cy="4114799"/>
          </a:xfrm>
        </p:spPr>
        <p:txBody>
          <a:bodyPr/>
          <a:lstStyle>
            <a:lvl1pPr>
              <a:lnSpc>
                <a:spcPct val="85000"/>
              </a:lnSpc>
              <a:spcAft>
                <a:spcPts val="2400"/>
              </a:spcAft>
              <a:buClr>
                <a:srgbClr val="212121"/>
              </a:buClr>
              <a:defRPr sz="9600">
                <a:solidFill>
                  <a:srgbClr val="005E60"/>
                </a:solidFill>
                <a:latin typeface="Sons Condensed Extrabold" panose="02060906060206060203" pitchFamily="18" charset="0"/>
              </a:defRPr>
            </a:lvl1pPr>
            <a:lvl2pPr marL="0" indent="0">
              <a:buClr>
                <a:srgbClr val="212121"/>
              </a:buClr>
              <a:buNone/>
              <a:defRPr>
                <a:solidFill>
                  <a:srgbClr val="212121"/>
                </a:solidFill>
              </a:defRPr>
            </a:lvl2pPr>
            <a:lvl3pPr marL="174625" indent="-174625">
              <a:buClr>
                <a:srgbClr val="212121"/>
              </a:buClr>
              <a:buFont typeface="Arial" panose="020B0604020202020204" pitchFamily="34" charset="0"/>
              <a:buChar char="•"/>
              <a:defRPr>
                <a:solidFill>
                  <a:srgbClr val="212121"/>
                </a:solidFill>
              </a:defRPr>
            </a:lvl3pPr>
            <a:lvl4pPr marL="365760" indent="-182880">
              <a:buClr>
                <a:srgbClr val="212121"/>
              </a:buClr>
              <a:buFont typeface="Arial"/>
              <a:buChar char="–"/>
              <a:defRPr>
                <a:solidFill>
                  <a:srgbClr val="212121"/>
                </a:solidFill>
              </a:defRPr>
            </a:lvl4pPr>
            <a:lvl5pPr marL="548640">
              <a:buClr>
                <a:srgbClr val="212121"/>
              </a:buClr>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8" name="Straight Connector 7">
            <a:extLst>
              <a:ext uri="{FF2B5EF4-FFF2-40B4-BE49-F238E27FC236}">
                <a16:creationId xmlns:a16="http://schemas.microsoft.com/office/drawing/2014/main" id="{361B55D1-80E8-FE17-86A3-84686B81A692}"/>
              </a:ext>
            </a:extLst>
          </p:cNvPr>
          <p:cNvCxnSpPr>
            <a:cxnSpLocks/>
          </p:cNvCxnSpPr>
          <p:nvPr userDrawn="1"/>
        </p:nvCxnSpPr>
        <p:spPr>
          <a:xfrm>
            <a:off x="419100"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4AFF6E11-C545-F91D-9E64-2C4D90D894F1}"/>
              </a:ext>
            </a:extLst>
          </p:cNvPr>
          <p:cNvSpPr>
            <a:spLocks noGrp="1"/>
          </p:cNvSpPr>
          <p:nvPr>
            <p:ph type="body" sz="quarter" idx="17"/>
          </p:nvPr>
        </p:nvSpPr>
        <p:spPr>
          <a:xfrm>
            <a:off x="560675" y="1403350"/>
            <a:ext cx="3502152" cy="692150"/>
          </a:xfrm>
        </p:spPr>
        <p:txBody>
          <a:bodyPr/>
          <a:lstStyle>
            <a:lvl1pPr>
              <a:spcAft>
                <a:spcPts val="0"/>
              </a:spcAft>
              <a:defRPr b="1">
                <a:solidFill>
                  <a:srgbClr val="212121"/>
                </a:solidFill>
              </a:defRPr>
            </a:lvl1pPr>
          </a:lstStyle>
          <a:p>
            <a:pPr lvl="0"/>
            <a:r>
              <a:rPr lang="en-US"/>
              <a:t>Click to edit Master text styles</a:t>
            </a:r>
          </a:p>
        </p:txBody>
      </p:sp>
      <p:pic>
        <p:nvPicPr>
          <p:cNvPr id="7" name="Picture 6" descr="Text&#10;&#10;Description automatically generated">
            <a:extLst>
              <a:ext uri="{FF2B5EF4-FFF2-40B4-BE49-F238E27FC236}">
                <a16:creationId xmlns:a16="http://schemas.microsoft.com/office/drawing/2014/main" id="{AAF6CB12-6043-6858-0E99-4D0C63CFABAD}"/>
              </a:ext>
            </a:extLst>
          </p:cNvPr>
          <p:cNvPicPr>
            <a:picLocks noChangeAspect="1"/>
          </p:cNvPicPr>
          <p:nvPr userDrawn="1"/>
        </p:nvPicPr>
        <p:blipFill>
          <a:blip r:embed="rId2"/>
          <a:stretch>
            <a:fillRect/>
          </a:stretch>
        </p:blipFill>
        <p:spPr>
          <a:xfrm>
            <a:off x="10309860" y="339154"/>
            <a:ext cx="1553486" cy="485273"/>
          </a:xfrm>
          <a:prstGeom prst="rect">
            <a:avLst/>
          </a:prstGeom>
        </p:spPr>
      </p:pic>
      <p:sp>
        <p:nvSpPr>
          <p:cNvPr id="11" name="Picture Placeholder 6">
            <a:extLst>
              <a:ext uri="{FF2B5EF4-FFF2-40B4-BE49-F238E27FC236}">
                <a16:creationId xmlns:a16="http://schemas.microsoft.com/office/drawing/2014/main" id="{D31B6C8E-F2DD-F24A-E739-15C9300FE423}"/>
              </a:ext>
            </a:extLst>
          </p:cNvPr>
          <p:cNvSpPr>
            <a:spLocks noGrp="1"/>
          </p:cNvSpPr>
          <p:nvPr>
            <p:ph type="pic" sz="quarter" idx="13"/>
          </p:nvPr>
        </p:nvSpPr>
        <p:spPr>
          <a:xfrm>
            <a:off x="4409575" y="1403350"/>
            <a:ext cx="7363326" cy="4806950"/>
          </a:xfrm>
          <a:solidFill>
            <a:schemeClr val="accent3"/>
          </a:solidFill>
        </p:spPr>
        <p:txBody>
          <a:bodyPr/>
          <a:lstStyle>
            <a:lvl1pP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22607089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 Stat 1">
    <p:bg>
      <p:bgPr>
        <a:solidFill>
          <a:schemeClr val="bg1"/>
        </a:soli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AABF08DC-CB35-0F04-05DA-1827B5142E52}"/>
              </a:ext>
            </a:extLst>
          </p:cNvPr>
          <p:cNvSpPr>
            <a:spLocks noGrp="1"/>
          </p:cNvSpPr>
          <p:nvPr>
            <p:ph type="body" sz="quarter" idx="4294967295" hasCustomPrompt="1"/>
          </p:nvPr>
        </p:nvSpPr>
        <p:spPr>
          <a:xfrm>
            <a:off x="429039" y="2405291"/>
            <a:ext cx="11353800" cy="4033608"/>
          </a:xfrm>
        </p:spPr>
        <p:txBody>
          <a:bodyPr anchor="t"/>
          <a:lstStyle>
            <a:lvl1pPr>
              <a:lnSpc>
                <a:spcPts val="40000"/>
              </a:lnSpc>
              <a:spcAft>
                <a:spcPts val="0"/>
              </a:spcAft>
              <a:defRPr sz="49600">
                <a:solidFill>
                  <a:schemeClr val="bg2"/>
                </a:solidFill>
                <a:latin typeface="Sons Condensed Extrabold" panose="02060906060206060203" pitchFamily="18" charset="0"/>
              </a:defRPr>
            </a:lvl1pPr>
          </a:lstStyle>
          <a:p>
            <a:r>
              <a:rPr lang="en-US" dirty="0"/>
              <a:t>##</a:t>
            </a: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29970" cy="457020"/>
          </a:xfrm>
        </p:spPr>
        <p:txBody>
          <a:bodyPr/>
          <a:lstStyle>
            <a:lvl1pPr>
              <a:defRPr>
                <a:solidFill>
                  <a:schemeClr val="tx1"/>
                </a:solidFill>
              </a:defRPr>
            </a:lvl1pPr>
          </a:lstStyle>
          <a:p>
            <a:r>
              <a:rPr lang="en-US"/>
              <a:t>Click to edit Master title style</a:t>
            </a:r>
            <a:endParaRPr lang="en-US" dirty="0"/>
          </a:p>
        </p:txBody>
      </p:sp>
      <p:pic>
        <p:nvPicPr>
          <p:cNvPr id="3" name="Picture 2" descr="Text&#10;&#10;Description automatically generated">
            <a:extLst>
              <a:ext uri="{FF2B5EF4-FFF2-40B4-BE49-F238E27FC236}">
                <a16:creationId xmlns:a16="http://schemas.microsoft.com/office/drawing/2014/main" id="{1814A848-6923-A1BC-E08A-7728C5A4BCC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4200066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rge Stat 2">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69726" cy="457020"/>
          </a:xfrm>
          <a:noFill/>
        </p:spPr>
        <p:txBody>
          <a:bodyPr/>
          <a:lstStyle>
            <a:lvl1pPr>
              <a:defRPr>
                <a:solidFill>
                  <a:schemeClr val="bg1"/>
                </a:solidFill>
              </a:defRPr>
            </a:lvl1pPr>
          </a:lstStyle>
          <a:p>
            <a:r>
              <a:rPr lang="en-US"/>
              <a:t>Click to edit Master title style</a:t>
            </a:r>
            <a:endParaRPr lang="en-US" dirty="0"/>
          </a:p>
        </p:txBody>
      </p:sp>
      <p:pic>
        <p:nvPicPr>
          <p:cNvPr id="7" name="Picture 6" descr="Text&#10;&#10;Description automatically generated">
            <a:extLst>
              <a:ext uri="{FF2B5EF4-FFF2-40B4-BE49-F238E27FC236}">
                <a16:creationId xmlns:a16="http://schemas.microsoft.com/office/drawing/2014/main" id="{60FA68EB-1DE5-F3BC-29A5-0AAC8831E29A}"/>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3" name="Text Placeholder 4">
            <a:extLst>
              <a:ext uri="{FF2B5EF4-FFF2-40B4-BE49-F238E27FC236}">
                <a16:creationId xmlns:a16="http://schemas.microsoft.com/office/drawing/2014/main" id="{8005F10C-0E79-4A3F-86CA-73848D7D1732}"/>
              </a:ext>
            </a:extLst>
          </p:cNvPr>
          <p:cNvSpPr>
            <a:spLocks noGrp="1"/>
          </p:cNvSpPr>
          <p:nvPr>
            <p:ph type="body" sz="quarter" idx="4294967295" hasCustomPrompt="1"/>
          </p:nvPr>
        </p:nvSpPr>
        <p:spPr>
          <a:xfrm>
            <a:off x="429039" y="2405291"/>
            <a:ext cx="11353800" cy="4033608"/>
          </a:xfrm>
        </p:spPr>
        <p:txBody>
          <a:bodyPr anchor="t"/>
          <a:lstStyle>
            <a:lvl1pPr>
              <a:lnSpc>
                <a:spcPts val="40000"/>
              </a:lnSpc>
              <a:spcAft>
                <a:spcPts val="0"/>
              </a:spcAft>
              <a:defRPr sz="49600">
                <a:solidFill>
                  <a:schemeClr val="bg2"/>
                </a:solidFill>
                <a:latin typeface="Sons Condensed Extrabold" panose="02060906060206060203" pitchFamily="18" charset="0"/>
              </a:defRPr>
            </a:lvl1pPr>
          </a:lstStyle>
          <a:p>
            <a:r>
              <a:rPr lang="en-US" dirty="0"/>
              <a:t>##</a:t>
            </a:r>
          </a:p>
        </p:txBody>
      </p:sp>
    </p:spTree>
    <p:extLst>
      <p:ext uri="{BB962C8B-B14F-4D97-AF65-F5344CB8AC3E}">
        <p14:creationId xmlns:p14="http://schemas.microsoft.com/office/powerpoint/2010/main" val="22762467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1320">
          <p15:clr>
            <a:srgbClr val="FBAE40"/>
          </p15:clr>
        </p15:guide>
        <p15:guide id="4" orient="horz" pos="88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Sign-off">
    <p:bg>
      <p:bgRef idx="1001">
        <a:schemeClr val="bg1"/>
      </p:bgRef>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A7A56CA2-D329-EF33-C456-27ECDB40249C}"/>
              </a:ext>
            </a:extLst>
          </p:cNvPr>
          <p:cNvPicPr>
            <a:picLocks noChangeAspect="1"/>
          </p:cNvPicPr>
          <p:nvPr userDrawn="1"/>
        </p:nvPicPr>
        <p:blipFill>
          <a:blip r:embed="rId2"/>
          <a:stretch>
            <a:fillRect/>
          </a:stretch>
        </p:blipFill>
        <p:spPr>
          <a:xfrm>
            <a:off x="2598420" y="2336437"/>
            <a:ext cx="6995160" cy="2185127"/>
          </a:xfrm>
          <a:prstGeom prst="rect">
            <a:avLst/>
          </a:prstGeom>
        </p:spPr>
      </p:pic>
    </p:spTree>
    <p:extLst>
      <p:ext uri="{BB962C8B-B14F-4D97-AF65-F5344CB8AC3E}">
        <p14:creationId xmlns:p14="http://schemas.microsoft.com/office/powerpoint/2010/main" val="1848821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Sign-off 2">
    <p:bg>
      <p:bgPr>
        <a:solidFill>
          <a:srgbClr val="005E6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BD26A0-8821-F79E-62A6-896B40DA94D8}"/>
              </a:ext>
            </a:extLst>
          </p:cNvPr>
          <p:cNvPicPr>
            <a:picLocks noChangeAspect="1"/>
          </p:cNvPicPr>
          <p:nvPr userDrawn="1"/>
        </p:nvPicPr>
        <p:blipFill>
          <a:blip r:embed="rId2"/>
          <a:stretch>
            <a:fillRect/>
          </a:stretch>
        </p:blipFill>
        <p:spPr>
          <a:xfrm>
            <a:off x="3007617" y="2186586"/>
            <a:ext cx="6157648" cy="2574035"/>
          </a:xfrm>
          <a:prstGeom prst="rect">
            <a:avLst/>
          </a:prstGeom>
        </p:spPr>
      </p:pic>
    </p:spTree>
    <p:extLst>
      <p:ext uri="{BB962C8B-B14F-4D97-AF65-F5344CB8AC3E}">
        <p14:creationId xmlns:p14="http://schemas.microsoft.com/office/powerpoint/2010/main" val="32575949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Content">
    <p:bg>
      <p:bgRef idx="1001">
        <a:schemeClr val="bg1"/>
      </p:bgRef>
    </p:bg>
    <p:spTree>
      <p:nvGrpSpPr>
        <p:cNvPr id="1" name=""/>
        <p:cNvGrpSpPr/>
        <p:nvPr/>
      </p:nvGrpSpPr>
      <p:grpSpPr>
        <a:xfrm>
          <a:off x="0" y="0"/>
          <a:ext cx="0" cy="0"/>
          <a:chOff x="0" y="0"/>
          <a:chExt cx="0" cy="0"/>
        </a:xfrm>
      </p:grpSpPr>
      <p:sp>
        <p:nvSpPr>
          <p:cNvPr id="2" name="Holder 2"/>
          <p:cNvSpPr>
            <a:spLocks noGrp="1"/>
          </p:cNvSpPr>
          <p:nvPr>
            <p:ph type="title"/>
          </p:nvPr>
        </p:nvSpPr>
        <p:spPr>
          <a:xfrm>
            <a:off x="496076" y="454890"/>
            <a:ext cx="2429928" cy="242502"/>
          </a:xfrm>
          <a:prstGeom prst="rect">
            <a:avLst/>
          </a:prstGeom>
        </p:spPr>
        <p:txBody>
          <a:bodyPr lIns="0" tIns="0" rIns="0" bIns="0"/>
          <a:lstStyle>
            <a:lvl1pPr>
              <a:defRPr sz="1576" b="0" i="0">
                <a:solidFill>
                  <a:srgbClr val="000000"/>
                </a:solidFill>
                <a:latin typeface="Inter" panose="02000503000000020004" pitchFamily="2" charset="0"/>
                <a:cs typeface="Arial" panose="020B0604020202020204" pitchFamily="34" charset="0"/>
              </a:defRPr>
            </a:lvl1pPr>
          </a:lstStyle>
          <a:p>
            <a:r>
              <a:rPr lang="en-US"/>
              <a:t>Click to edit Master title style</a:t>
            </a:r>
            <a:endParaRPr/>
          </a:p>
        </p:txBody>
      </p:sp>
      <p:sp>
        <p:nvSpPr>
          <p:cNvPr id="3" name="Holder 3"/>
          <p:cNvSpPr>
            <a:spLocks noGrp="1"/>
          </p:cNvSpPr>
          <p:nvPr>
            <p:ph type="body" idx="1"/>
          </p:nvPr>
        </p:nvSpPr>
        <p:spPr>
          <a:xfrm>
            <a:off x="496076" y="1219201"/>
            <a:ext cx="2622936" cy="149309"/>
          </a:xfrm>
          <a:prstGeom prst="rect">
            <a:avLst/>
          </a:prstGeom>
        </p:spPr>
        <p:txBody>
          <a:bodyPr lIns="0" tIns="0" rIns="0" bIns="0" anchor="t"/>
          <a:lstStyle>
            <a:lvl1pPr algn="l">
              <a:lnSpc>
                <a:spcPct val="100000"/>
              </a:lnSpc>
              <a:spcBef>
                <a:spcPts val="728"/>
              </a:spcBef>
              <a:defRPr lang="en-US" sz="970" b="0">
                <a:solidFill>
                  <a:srgbClr val="212121"/>
                </a:solidFill>
                <a:latin typeface="Inter" panose="02000503000000020004" pitchFamily="2" charset="0"/>
                <a:cs typeface="Arial" panose="020B0604020202020204" pitchFamily="34" charset="0"/>
              </a:defRPr>
            </a:lvl1pPr>
          </a:lstStyle>
          <a:p>
            <a:pPr lvl="0"/>
            <a:r>
              <a:rPr lang="en-US"/>
              <a:t>Click to edit Master text styles</a:t>
            </a:r>
          </a:p>
        </p:txBody>
      </p:sp>
      <p:sp>
        <p:nvSpPr>
          <p:cNvPr id="11" name="object 4">
            <a:extLst>
              <a:ext uri="{FF2B5EF4-FFF2-40B4-BE49-F238E27FC236}">
                <a16:creationId xmlns:a16="http://schemas.microsoft.com/office/drawing/2014/main" id="{2147EC7E-B00F-0BDE-CC52-275162BBFB8A}"/>
              </a:ext>
            </a:extLst>
          </p:cNvPr>
          <p:cNvSpPr/>
          <p:nvPr userDrawn="1"/>
        </p:nvSpPr>
        <p:spPr>
          <a:xfrm>
            <a:off x="3314701" y="0"/>
            <a:ext cx="8877517" cy="6410170"/>
          </a:xfrm>
          <a:custGeom>
            <a:avLst/>
            <a:gdLst/>
            <a:ahLst/>
            <a:cxnLst/>
            <a:rect l="l" t="t" r="r" b="b"/>
            <a:pathLst>
              <a:path w="14638655" h="10554970">
                <a:moveTo>
                  <a:pt x="14638297" y="0"/>
                </a:moveTo>
                <a:lnTo>
                  <a:pt x="0" y="0"/>
                </a:lnTo>
                <a:lnTo>
                  <a:pt x="0" y="10554652"/>
                </a:lnTo>
                <a:lnTo>
                  <a:pt x="14638297" y="10554652"/>
                </a:lnTo>
                <a:lnTo>
                  <a:pt x="14638297" y="0"/>
                </a:lnTo>
                <a:close/>
              </a:path>
            </a:pathLst>
          </a:custGeom>
          <a:solidFill>
            <a:srgbClr val="E3E3E3"/>
          </a:solidFill>
          <a:ln>
            <a:noFill/>
          </a:ln>
        </p:spPr>
        <p:txBody>
          <a:bodyPr wrap="square" lIns="0" tIns="0" rIns="0" bIns="0" rtlCol="0"/>
          <a:lstStyle/>
          <a:p>
            <a:endParaRPr sz="1800" dirty="0"/>
          </a:p>
        </p:txBody>
      </p:sp>
      <p:sp>
        <p:nvSpPr>
          <p:cNvPr id="18" name="Slide Number Placeholder 5">
            <a:extLst>
              <a:ext uri="{FF2B5EF4-FFF2-40B4-BE49-F238E27FC236}">
                <a16:creationId xmlns:a16="http://schemas.microsoft.com/office/drawing/2014/main" id="{CA64F7AF-68F6-BA14-1B39-9AC8CD6A735F}"/>
              </a:ext>
            </a:extLst>
          </p:cNvPr>
          <p:cNvSpPr>
            <a:spLocks noGrp="1"/>
          </p:cNvSpPr>
          <p:nvPr>
            <p:ph type="sldNum" sz="quarter" idx="4"/>
          </p:nvPr>
        </p:nvSpPr>
        <p:spPr>
          <a:xfrm>
            <a:off x="11031539" y="6513067"/>
            <a:ext cx="666621" cy="107722"/>
          </a:xfrm>
          <a:prstGeom prst="rect">
            <a:avLst/>
          </a:prstGeom>
        </p:spPr>
        <p:txBody>
          <a:bodyPr vert="horz" wrap="square" lIns="0" tIns="0" rIns="0" bIns="0" rtlCol="0" anchor="b">
            <a:spAutoFit/>
          </a:bodyPr>
          <a:lstStyle>
            <a:lvl1pPr algn="r">
              <a:defRPr sz="700" b="0">
                <a:solidFill>
                  <a:srgbClr val="000000"/>
                </a:solidFill>
                <a:latin typeface="Inter" panose="02000503000000020004" pitchFamily="2"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26124855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Heading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ABF6-8160-8240-8064-B96381D0190E}"/>
              </a:ext>
            </a:extLst>
          </p:cNvPr>
          <p:cNvSpPr>
            <a:spLocks noGrp="1"/>
          </p:cNvSpPr>
          <p:nvPr>
            <p:ph type="title"/>
          </p:nvPr>
        </p:nvSpPr>
        <p:spPr>
          <a:xfrm>
            <a:off x="419100" y="419101"/>
            <a:ext cx="9578915" cy="457020"/>
          </a:xfrm>
        </p:spPr>
        <p:txBody>
          <a:bodyPr/>
          <a:lstStyle>
            <a:lvl1pPr>
              <a:defRPr>
                <a:solidFill>
                  <a:schemeClr val="tx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D981922-7652-D74D-9BCA-4EBCFEFB0217}"/>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5" name="Slide Number Placeholder 4">
            <a:extLst>
              <a:ext uri="{FF2B5EF4-FFF2-40B4-BE49-F238E27FC236}">
                <a16:creationId xmlns:a16="http://schemas.microsoft.com/office/drawing/2014/main" id="{7C6A052B-6959-D543-893E-8089B7EFDAA8}"/>
              </a:ext>
            </a:extLst>
          </p:cNvPr>
          <p:cNvSpPr>
            <a:spLocks noGrp="1"/>
          </p:cNvSpPr>
          <p:nvPr>
            <p:ph type="sldNum" sz="quarter" idx="12"/>
          </p:nvPr>
        </p:nvSpPr>
        <p:spPr/>
        <p:txBody>
          <a:bodyPr/>
          <a:lstStyle/>
          <a:p>
            <a:fld id="{7A7A97EF-C944-4447-B862-B593E9B4A0FF}" type="slidenum">
              <a:rPr/>
              <a:t>‹#›</a:t>
            </a:fld>
            <a:endParaRPr lang="en-US" dirty="0"/>
          </a:p>
        </p:txBody>
      </p:sp>
      <p:pic>
        <p:nvPicPr>
          <p:cNvPr id="3" name="Picture 2" descr="Text&#10;&#10;Description automatically generated">
            <a:extLst>
              <a:ext uri="{FF2B5EF4-FFF2-40B4-BE49-F238E27FC236}">
                <a16:creationId xmlns:a16="http://schemas.microsoft.com/office/drawing/2014/main" id="{27CC28C8-137F-49C5-0CB3-B14B3F589E4B}"/>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34176268"/>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099" y="419101"/>
            <a:ext cx="9622047"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p:txBody>
          <a:bodyPr/>
          <a:lstStyle>
            <a:lvl1pPr>
              <a:defRPr>
                <a:solidFill>
                  <a:srgbClr val="212121"/>
                </a:solidFill>
              </a:defRPr>
            </a:lvl1pPr>
            <a:lvl2pPr marL="285750" indent="-285750">
              <a:buFont typeface="Arial" panose="020B0604020202020204" pitchFamily="34" charset="0"/>
              <a:buChar char="•"/>
              <a:defRPr>
                <a:solidFill>
                  <a:srgbClr val="212121"/>
                </a:solidFill>
              </a:defRPr>
            </a:lvl2pPr>
            <a:lvl3pPr marL="517525" indent="-228600">
              <a:defRPr>
                <a:solidFill>
                  <a:srgbClr val="212121"/>
                </a:solidFill>
              </a:defRPr>
            </a:lvl3pPr>
            <a:lvl4pPr marL="685800" indent="-228600">
              <a:defRPr>
                <a:solidFill>
                  <a:srgbClr val="212121"/>
                </a:solidFill>
              </a:defRPr>
            </a:lvl4pPr>
            <a:lvl5pPr marL="914400" indent="-228600">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40C80CBD-F9C2-7B04-2F2E-A2E50A534F5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886635505"/>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2" cy="457020"/>
          </a:xfrm>
        </p:spPr>
        <p:txBody>
          <a:bodyPr/>
          <a:lstStyle>
            <a:lvl1pPr>
              <a:defRPr>
                <a:solidFill>
                  <a:srgbClr val="005E60"/>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FBB168A5-C2D7-FC4B-8832-1F289E900E7C}"/>
              </a:ext>
            </a:extLst>
          </p:cNvPr>
          <p:cNvSpPr>
            <a:spLocks noGrp="1"/>
          </p:cNvSpPr>
          <p:nvPr>
            <p:ph type="body" sz="quarter" idx="13"/>
          </p:nvPr>
        </p:nvSpPr>
        <p:spPr>
          <a:xfrm>
            <a:off x="419100" y="889824"/>
            <a:ext cx="11353800" cy="513526"/>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0"/>
            <a:ext cx="11353800" cy="4114800"/>
          </a:xfrm>
        </p:spPr>
        <p:txBody>
          <a:bodyPr/>
          <a:lstStyle>
            <a:lvl1pPr>
              <a:defRPr b="0">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7" name="Picture 6">
            <a:extLst>
              <a:ext uri="{FF2B5EF4-FFF2-40B4-BE49-F238E27FC236}">
                <a16:creationId xmlns:a16="http://schemas.microsoft.com/office/drawing/2014/main" id="{072BDDA0-1BC2-59A8-CA2B-976AD1CB8693}"/>
              </a:ext>
            </a:extLst>
          </p:cNvPr>
          <p:cNvPicPr>
            <a:picLocks noChangeAspect="1"/>
          </p:cNvPicPr>
          <p:nvPr userDrawn="1"/>
        </p:nvPicPr>
        <p:blipFill>
          <a:blip r:embed="rId2"/>
          <a:stretch>
            <a:fillRect/>
          </a:stretch>
        </p:blipFill>
        <p:spPr>
          <a:xfrm>
            <a:off x="10472020" y="224679"/>
            <a:ext cx="1367783" cy="665145"/>
          </a:xfrm>
          <a:prstGeom prst="rect">
            <a:avLst/>
          </a:prstGeom>
        </p:spPr>
      </p:pic>
    </p:spTree>
    <p:extLst>
      <p:ext uri="{BB962C8B-B14F-4D97-AF65-F5344CB8AC3E}">
        <p14:creationId xmlns:p14="http://schemas.microsoft.com/office/powerpoint/2010/main" val="1704126460"/>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69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04794"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5394960"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394960"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B906FF28-9E6E-FCE7-887B-D290AB8F5D7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72142078"/>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2" cy="457020"/>
          </a:xfrm>
        </p:spPr>
        <p:txBody>
          <a:bodyPr/>
          <a:lstStyle>
            <a:lvl1pPr>
              <a:defRPr>
                <a:solidFill>
                  <a:srgbClr val="005E60"/>
                </a:solidFill>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D6DDDB0A-C694-6D4F-95F6-714A8D0B4F22}"/>
              </a:ext>
            </a:extLst>
          </p:cNvPr>
          <p:cNvSpPr>
            <a:spLocks noGrp="1"/>
          </p:cNvSpPr>
          <p:nvPr>
            <p:ph type="body" sz="quarter" idx="14"/>
          </p:nvPr>
        </p:nvSpPr>
        <p:spPr>
          <a:xfrm>
            <a:off x="419099" y="1403350"/>
            <a:ext cx="5394960" cy="692150"/>
          </a:xfrm>
        </p:spPr>
        <p:txBody>
          <a:bodyPr/>
          <a:lstStyle>
            <a:lvl1pPr>
              <a:spcAft>
                <a:spcPts val="0"/>
              </a:spcAft>
              <a:defRPr b="1">
                <a:solidFill>
                  <a:srgbClr val="21212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8D926142-7B75-6D42-854B-61C11884F2E4}"/>
              </a:ext>
            </a:extLst>
          </p:cNvPr>
          <p:cNvSpPr>
            <a:spLocks noGrp="1"/>
          </p:cNvSpPr>
          <p:nvPr>
            <p:ph type="body" sz="quarter" idx="15"/>
          </p:nvPr>
        </p:nvSpPr>
        <p:spPr>
          <a:xfrm>
            <a:off x="6096000" y="1403350"/>
            <a:ext cx="5394960"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1"/>
            <a:ext cx="5394960" cy="411480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2095501"/>
            <a:ext cx="5394960" cy="4114799"/>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2F437117-8BD0-3579-70B3-FCB0F41D60C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562102217"/>
      </p:ext>
    </p:extLst>
  </p:cSld>
  <p:clrMapOvr>
    <a:masterClrMapping/>
  </p:clrMapOvr>
  <p:extLst>
    <p:ext uri="{DCECCB84-F9BA-43D5-87BE-67443E8EF086}">
      <p15:sldGuideLst xmlns:p15="http://schemas.microsoft.com/office/powerpoint/2012/main">
        <p15:guide id="1" orient="horz" pos="1320" userDrawn="1">
          <p15:clr>
            <a:srgbClr val="FBAE40"/>
          </p15:clr>
        </p15:guide>
        <p15:guide id="2" pos="3840" userDrawn="1">
          <p15:clr>
            <a:srgbClr val="FBAE40"/>
          </p15:clr>
        </p15:guide>
        <p15:guide id="3" orient="horz" pos="88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06021D6-6421-7F41-A534-39EA22A630F1}"/>
              </a:ext>
            </a:extLst>
          </p:cNvPr>
          <p:cNvSpPr>
            <a:spLocks noGrp="1"/>
          </p:cNvSpPr>
          <p:nvPr>
            <p:ph type="ftr" sz="quarter" idx="3"/>
          </p:nvPr>
        </p:nvSpPr>
        <p:spPr>
          <a:xfrm>
            <a:off x="419100" y="6492875"/>
            <a:ext cx="10248900" cy="244653"/>
          </a:xfrm>
          <a:prstGeom prst="rect">
            <a:avLst/>
          </a:prstGeom>
        </p:spPr>
        <p:txBody>
          <a:bodyPr vert="horz" lIns="0" tIns="0" rIns="0" bIns="0" rtlCol="0" anchor="t" anchorCtr="0"/>
          <a:lstStyle>
            <a:lvl1pPr algn="l">
              <a:defRPr sz="800">
                <a:solidFill>
                  <a:srgbClr val="212121"/>
                </a:solidFill>
                <a:latin typeface="Inter" panose="02000503000000020004" pitchFamily="2" charset="0"/>
              </a:defRPr>
            </a:lvl1pPr>
          </a:lstStyle>
          <a:p>
            <a:r>
              <a:rPr lang="en-US" dirty="0"/>
              <a:t>© 2023 GE Vernova and/or its affiliates. All rights reserved.</a:t>
            </a:r>
          </a:p>
        </p:txBody>
      </p:sp>
      <p:sp>
        <p:nvSpPr>
          <p:cNvPr id="6" name="Slide Number Placeholder 5">
            <a:extLst>
              <a:ext uri="{FF2B5EF4-FFF2-40B4-BE49-F238E27FC236}">
                <a16:creationId xmlns:a16="http://schemas.microsoft.com/office/drawing/2014/main" id="{ADA382ED-C79F-1C4C-93EA-8B7E3CF99412}"/>
              </a:ext>
            </a:extLst>
          </p:cNvPr>
          <p:cNvSpPr>
            <a:spLocks noGrp="1"/>
          </p:cNvSpPr>
          <p:nvPr>
            <p:ph type="sldNum" sz="quarter" idx="4"/>
          </p:nvPr>
        </p:nvSpPr>
        <p:spPr>
          <a:xfrm>
            <a:off x="11222182" y="6492875"/>
            <a:ext cx="550718" cy="365125"/>
          </a:xfrm>
          <a:prstGeom prst="rect">
            <a:avLst/>
          </a:prstGeom>
        </p:spPr>
        <p:txBody>
          <a:bodyPr vert="horz" lIns="0" tIns="0" rIns="0" bIns="0" rtlCol="0" anchor="t" anchorCtr="0"/>
          <a:lstStyle>
            <a:lvl1pPr algn="r">
              <a:defRPr sz="800">
                <a:solidFill>
                  <a:srgbClr val="212121"/>
                </a:solidFill>
                <a:latin typeface="Inter" panose="02000503000000020004" pitchFamily="2" charset="0"/>
              </a:defRPr>
            </a:lvl1pPr>
          </a:lstStyle>
          <a:p>
            <a:fld id="{7A7A97EF-C944-4447-B862-B593E9B4A0FF}" type="slidenum">
              <a:rPr lang="en-US" smtClean="0"/>
              <a:pPr/>
              <a:t>‹#›</a:t>
            </a:fld>
            <a:endParaRPr lang="en-US" dirty="0"/>
          </a:p>
        </p:txBody>
      </p:sp>
      <p:sp>
        <p:nvSpPr>
          <p:cNvPr id="2" name="Title Placeholder 1">
            <a:extLst>
              <a:ext uri="{FF2B5EF4-FFF2-40B4-BE49-F238E27FC236}">
                <a16:creationId xmlns:a16="http://schemas.microsoft.com/office/drawing/2014/main" id="{33201E47-C943-F44B-9CD7-62EF3F532401}"/>
              </a:ext>
            </a:extLst>
          </p:cNvPr>
          <p:cNvSpPr>
            <a:spLocks noGrp="1"/>
          </p:cNvSpPr>
          <p:nvPr>
            <p:ph type="title"/>
          </p:nvPr>
        </p:nvSpPr>
        <p:spPr>
          <a:xfrm>
            <a:off x="419100" y="419101"/>
            <a:ext cx="9044077" cy="45702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F542F5A-6368-8D4D-90C8-17B76FDD3681}"/>
              </a:ext>
            </a:extLst>
          </p:cNvPr>
          <p:cNvSpPr>
            <a:spLocks noGrp="1"/>
          </p:cNvSpPr>
          <p:nvPr>
            <p:ph type="body" idx="1"/>
          </p:nvPr>
        </p:nvSpPr>
        <p:spPr>
          <a:xfrm>
            <a:off x="419100" y="1403349"/>
            <a:ext cx="11353800" cy="480695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5397866"/>
      </p:ext>
    </p:extLst>
  </p:cSld>
  <p:clrMap bg1="lt1" tx1="dk1" bg2="lt2" tx2="dk2" accent1="accent1" accent2="accent2" accent3="accent3" accent4="accent4" accent5="accent5" accent6="accent6" hlink="hlink" folHlink="folHlink"/>
  <p:sldLayoutIdLst>
    <p:sldLayoutId id="2147483714" r:id="rId1"/>
    <p:sldLayoutId id="2147483649" r:id="rId2"/>
    <p:sldLayoutId id="2147483705" r:id="rId3"/>
    <p:sldLayoutId id="2147483706" r:id="rId4"/>
    <p:sldLayoutId id="2147483654" r:id="rId5"/>
    <p:sldLayoutId id="2147483650" r:id="rId6"/>
    <p:sldLayoutId id="2147483668" r:id="rId7"/>
    <p:sldLayoutId id="2147483664" r:id="rId8"/>
    <p:sldLayoutId id="2147483669" r:id="rId9"/>
    <p:sldLayoutId id="2147483739" r:id="rId10"/>
    <p:sldLayoutId id="2147483731" r:id="rId11"/>
    <p:sldLayoutId id="2147483740" r:id="rId12"/>
    <p:sldLayoutId id="2147483667" r:id="rId13"/>
    <p:sldLayoutId id="2147483738" r:id="rId14"/>
    <p:sldLayoutId id="2147483665" r:id="rId15"/>
    <p:sldLayoutId id="2147483741" r:id="rId16"/>
    <p:sldLayoutId id="2147483666" r:id="rId17"/>
    <p:sldLayoutId id="2147483672" r:id="rId18"/>
    <p:sldLayoutId id="2147483673" r:id="rId19"/>
    <p:sldLayoutId id="2147483674" r:id="rId20"/>
    <p:sldLayoutId id="2147483743" r:id="rId21"/>
    <p:sldLayoutId id="2147483675" r:id="rId22"/>
    <p:sldLayoutId id="2147483676" r:id="rId23"/>
    <p:sldLayoutId id="2147483677" r:id="rId24"/>
    <p:sldLayoutId id="2147483651" r:id="rId25"/>
    <p:sldLayoutId id="2147483715" r:id="rId26"/>
    <p:sldLayoutId id="2147483719" r:id="rId27"/>
    <p:sldLayoutId id="2147483742" r:id="rId28"/>
    <p:sldLayoutId id="2147483701" r:id="rId29"/>
    <p:sldLayoutId id="2147483720" r:id="rId30"/>
    <p:sldLayoutId id="2147483684" r:id="rId31"/>
    <p:sldLayoutId id="2147483685" r:id="rId32"/>
    <p:sldLayoutId id="2147483686" r:id="rId33"/>
    <p:sldLayoutId id="2147483689" r:id="rId34"/>
    <p:sldLayoutId id="2147483687" r:id="rId35"/>
    <p:sldLayoutId id="2147483732" r:id="rId36"/>
    <p:sldLayoutId id="2147483692" r:id="rId37"/>
    <p:sldLayoutId id="2147483726" r:id="rId38"/>
    <p:sldLayoutId id="2147483695" r:id="rId39"/>
    <p:sldLayoutId id="2147483723" r:id="rId40"/>
    <p:sldLayoutId id="2147483697" r:id="rId41"/>
    <p:sldLayoutId id="2147483724" r:id="rId42"/>
    <p:sldLayoutId id="2147483733" r:id="rId43"/>
    <p:sldLayoutId id="2147483734" r:id="rId44"/>
    <p:sldLayoutId id="2147483699" r:id="rId45"/>
    <p:sldLayoutId id="2147483725" r:id="rId46"/>
    <p:sldLayoutId id="2147483744" r:id="rId47"/>
  </p:sldLayoutIdLst>
  <p:hf hdr="0" dt="0"/>
  <p:txStyles>
    <p:titleStyle>
      <a:lvl1pPr algn="l" defTabSz="914400" rtl="0" eaLnBrk="1" latinLnBrk="0" hangingPunct="1">
        <a:lnSpc>
          <a:spcPct val="90000"/>
        </a:lnSpc>
        <a:spcBef>
          <a:spcPct val="0"/>
        </a:spcBef>
        <a:buNone/>
        <a:defRPr sz="2800" kern="1200">
          <a:solidFill>
            <a:schemeClr val="tx1"/>
          </a:solidFill>
          <a:latin typeface="Inter" panose="02000503000000020004" pitchFamily="2" charset="0"/>
          <a:ea typeface="+mj-ea"/>
          <a:cs typeface="+mj-cs"/>
        </a:defRPr>
      </a:lvl1pPr>
    </p:titleStyle>
    <p:bodyStyle>
      <a:lvl1pPr marL="0" indent="0" algn="l" defTabSz="914400" rtl="0" eaLnBrk="1" latinLnBrk="0" hangingPunct="1">
        <a:lnSpc>
          <a:spcPct val="100000"/>
        </a:lnSpc>
        <a:spcBef>
          <a:spcPts val="0"/>
        </a:spcBef>
        <a:spcAft>
          <a:spcPts val="800"/>
        </a:spcAft>
        <a:buClr>
          <a:schemeClr val="tx1"/>
        </a:buClr>
        <a:buFont typeface="Arial" panose="020B0604020202020204" pitchFamily="34" charset="0"/>
        <a:buNone/>
        <a:defRPr sz="1600" kern="1200">
          <a:solidFill>
            <a:srgbClr val="212121"/>
          </a:solidFill>
          <a:latin typeface="Inter" panose="02000503000000020004" pitchFamily="2" charset="0"/>
          <a:ea typeface="+mn-ea"/>
          <a:cs typeface="+mn-cs"/>
        </a:defRPr>
      </a:lvl1pPr>
      <a:lvl2pPr marL="171450" indent="-17145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rgbClr val="212121"/>
          </a:solidFill>
          <a:latin typeface="Inter" panose="02000503000000020004" pitchFamily="2" charset="0"/>
          <a:ea typeface="+mn-ea"/>
          <a:cs typeface="+mn-cs"/>
        </a:defRPr>
      </a:lvl2pPr>
      <a:lvl3pPr marL="36576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3pPr>
      <a:lvl4pPr marL="54864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4pPr>
      <a:lvl5pPr marL="73152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5pPr>
      <a:lvl6pPr marL="0" indent="0" algn="l" defTabSz="914400" rtl="0" eaLnBrk="1" latinLnBrk="0" hangingPunct="1">
        <a:lnSpc>
          <a:spcPct val="100000"/>
        </a:lnSpc>
        <a:spcBef>
          <a:spcPts val="0"/>
        </a:spcBef>
        <a:spcAft>
          <a:spcPts val="400"/>
        </a:spcAft>
        <a:buClr>
          <a:schemeClr val="tx1"/>
        </a:buClr>
        <a:buFont typeface="Arial" panose="020B0604020202020204" pitchFamily="34" charset="0"/>
        <a:buNone/>
        <a:tabLst/>
        <a:defRPr sz="1400" kern="1200">
          <a:solidFill>
            <a:schemeClr val="tx1"/>
          </a:solidFill>
          <a:latin typeface="+mn-lt"/>
          <a:ea typeface="+mn-ea"/>
          <a:cs typeface="+mn-cs"/>
        </a:defRPr>
      </a:lvl6pPr>
      <a:lvl7pPr marL="0" indent="-182880" algn="l" defTabSz="914400" rtl="0" eaLnBrk="1" latinLnBrk="0" hangingPunct="1">
        <a:lnSpc>
          <a:spcPct val="100000"/>
        </a:lnSpc>
        <a:spcBef>
          <a:spcPts val="0"/>
        </a:spcBef>
        <a:spcAft>
          <a:spcPts val="400"/>
        </a:spcAft>
        <a:buClr>
          <a:schemeClr val="tx1"/>
        </a:buClr>
        <a:buFont typeface="Arial"/>
        <a:buChar char="–"/>
        <a:defRPr sz="1400" kern="1200">
          <a:solidFill>
            <a:schemeClr val="tx1"/>
          </a:solidFill>
          <a:latin typeface="+mn-lt"/>
          <a:ea typeface="+mn-ea"/>
          <a:cs typeface="+mn-cs"/>
        </a:defRPr>
      </a:lvl7pPr>
      <a:lvl8pPr marL="365760" indent="-182880" algn="l" defTabSz="914400" rtl="0" eaLnBrk="1" latinLnBrk="0" hangingPunct="1">
        <a:lnSpc>
          <a:spcPct val="100000"/>
        </a:lnSpc>
        <a:spcBef>
          <a:spcPts val="0"/>
        </a:spcBef>
        <a:spcAft>
          <a:spcPts val="400"/>
        </a:spcAft>
        <a:buClr>
          <a:schemeClr val="tx1"/>
        </a:buClr>
        <a:buFont typeface="Arial"/>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spcAft>
          <a:spcPts val="200"/>
        </a:spcAft>
        <a:buFont typeface="Arial" panose="020B0604020202020204" pitchFamily="34" charset="0"/>
        <a:buNone/>
        <a:tabLst/>
        <a:defRPr sz="1100" i="1"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4" userDrawn="1">
          <p15:clr>
            <a:srgbClr val="F26B43"/>
          </p15:clr>
        </p15:guide>
        <p15:guide id="2" pos="264" userDrawn="1">
          <p15:clr>
            <a:srgbClr val="F26B43"/>
          </p15:clr>
        </p15:guide>
        <p15:guide id="3" pos="74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hyperlink" Target="mailto:nucleardocumentumsupport@gevernova.co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A1C700-35F7-8B6A-270F-1B40174ADA87}"/>
              </a:ext>
            </a:extLst>
          </p:cNvPr>
          <p:cNvSpPr>
            <a:spLocks noGrp="1"/>
          </p:cNvSpPr>
          <p:nvPr>
            <p:ph type="ctrTitle"/>
          </p:nvPr>
        </p:nvSpPr>
        <p:spPr/>
        <p:txBody>
          <a:bodyPr/>
          <a:lstStyle/>
          <a:p>
            <a:r>
              <a:rPr lang="en-US" dirty="0"/>
              <a:t>Documentum training</a:t>
            </a:r>
            <a:br>
              <a:rPr lang="en-US" dirty="0"/>
            </a:br>
            <a:r>
              <a:rPr lang="en-US" dirty="0"/>
              <a:t>Bulk Import</a:t>
            </a:r>
          </a:p>
        </p:txBody>
      </p:sp>
      <p:sp>
        <p:nvSpPr>
          <p:cNvPr id="4" name="Subtitle 3">
            <a:extLst>
              <a:ext uri="{FF2B5EF4-FFF2-40B4-BE49-F238E27FC236}">
                <a16:creationId xmlns:a16="http://schemas.microsoft.com/office/drawing/2014/main" id="{6EF2BFB9-83C4-225B-0C30-B2B304808DF3}"/>
              </a:ext>
            </a:extLst>
          </p:cNvPr>
          <p:cNvSpPr>
            <a:spLocks noGrp="1"/>
          </p:cNvSpPr>
          <p:nvPr>
            <p:ph type="subTitle" idx="1"/>
          </p:nvPr>
        </p:nvSpPr>
        <p:spPr/>
        <p:txBody>
          <a:bodyPr/>
          <a:lstStyle/>
          <a:p>
            <a:r>
              <a:rPr lang="en-US" dirty="0"/>
              <a:t>Michele Diederich</a:t>
            </a:r>
          </a:p>
          <a:p>
            <a:r>
              <a:rPr lang="en-US"/>
              <a:t>July 2025</a:t>
            </a:r>
            <a:endParaRPr lang="en-US" dirty="0"/>
          </a:p>
        </p:txBody>
      </p:sp>
      <p:sp>
        <p:nvSpPr>
          <p:cNvPr id="2" name="Footer Placeholder 4">
            <a:extLst>
              <a:ext uri="{FF2B5EF4-FFF2-40B4-BE49-F238E27FC236}">
                <a16:creationId xmlns:a16="http://schemas.microsoft.com/office/drawing/2014/main" id="{F907B859-680C-9513-7DE4-F934E7DCFFB2}"/>
              </a:ext>
            </a:extLst>
          </p:cNvPr>
          <p:cNvSpPr>
            <a:spLocks noGrp="1"/>
          </p:cNvSpPr>
          <p:nvPr>
            <p:ph type="ftr" sz="quarter" idx="4294967295"/>
          </p:nvPr>
        </p:nvSpPr>
        <p:spPr>
          <a:xfrm>
            <a:off x="596771" y="6256739"/>
            <a:ext cx="4381500" cy="430887"/>
          </a:xfrm>
          <a:prstGeom prst="rect">
            <a:avLst/>
          </a:prstGeom>
        </p:spPr>
        <p:txBody>
          <a:bodyPr vert="horz" lIns="0" tIns="0" rIns="0" bIns="0" rtlCol="0" anchor="t" anchorCtr="0">
            <a:spAutoFit/>
          </a:bodyPr>
          <a:lstStyle>
            <a:lvl1pPr algn="l">
              <a:defRPr sz="700" baseline="0">
                <a:solidFill>
                  <a:schemeClr val="tx2"/>
                </a:solidFill>
                <a:latin typeface="Inter" panose="02000503000000020004" pitchFamily="2" charset="0"/>
              </a:defRPr>
            </a:lvl1pPr>
          </a:lstStyle>
          <a:p>
            <a:pPr marL="7700">
              <a:spcBef>
                <a:spcPts val="39"/>
              </a:spcBef>
              <a:defRPr/>
            </a:pPr>
            <a:r>
              <a:rPr lang="en-US" dirty="0">
                <a:solidFill>
                  <a:schemeClr val="tx1"/>
                </a:solidFill>
                <a:ea typeface="Inter" panose="02000503000000020004" pitchFamily="2" charset="0"/>
              </a:rPr>
              <a:t>© 2025 GE Vernova </a:t>
            </a:r>
            <a:r>
              <a:rPr lang="en-US" dirty="0">
                <a:solidFill>
                  <a:schemeClr val="tx1"/>
                </a:solidFill>
              </a:rPr>
              <a:t>Hitachi Nuclear Energy Americas LLC</a:t>
            </a:r>
            <a:r>
              <a:rPr lang="en-US" dirty="0">
                <a:solidFill>
                  <a:schemeClr val="tx1"/>
                </a:solidFill>
                <a:ea typeface="Inter" panose="02000503000000020004" pitchFamily="2" charset="0"/>
              </a:rPr>
              <a:t>. All rights reserved. </a:t>
            </a:r>
            <a:endParaRPr lang="en-US" kern="0" dirty="0">
              <a:solidFill>
                <a:schemeClr val="tx1"/>
              </a:solidFill>
              <a:ea typeface="Inter" panose="02000503000000020004" pitchFamily="2" charset="0"/>
              <a:cs typeface="Inter" panose="020B0502030000000004" pitchFamily="2" charset="0"/>
            </a:endParaRPr>
          </a:p>
          <a:p>
            <a:pPr marL="7700">
              <a:spcBef>
                <a:spcPts val="39"/>
              </a:spcBef>
              <a:defRPr/>
            </a:pPr>
            <a:r>
              <a:rPr lang="en-US" dirty="0">
                <a:solidFill>
                  <a:schemeClr val="tx1"/>
                </a:solidFill>
              </a:rPr>
              <a:t>GE is a trademark of General Electric Company used under trademark license.</a:t>
            </a:r>
          </a:p>
          <a:p>
            <a:pPr marL="7700">
              <a:spcBef>
                <a:spcPts val="39"/>
              </a:spcBef>
              <a:defRPr/>
            </a:pPr>
            <a:r>
              <a:rPr lang="en-US" sz="700" kern="1200" dirty="0">
                <a:solidFill>
                  <a:srgbClr val="FFFFFF"/>
                </a:solidFill>
              </a:rPr>
              <a:t>HITACHI is a trademark of Hitachi, Ltd. used under trademark license.</a:t>
            </a:r>
          </a:p>
          <a:p>
            <a:pPr marL="7700">
              <a:spcBef>
                <a:spcPts val="39"/>
              </a:spcBef>
              <a:defRPr/>
            </a:pPr>
            <a:endParaRPr lang="en-US" dirty="0">
              <a:solidFill>
                <a:schemeClr val="tx1"/>
              </a:solidFill>
            </a:endParaRPr>
          </a:p>
        </p:txBody>
      </p:sp>
    </p:spTree>
    <p:extLst>
      <p:ext uri="{BB962C8B-B14F-4D97-AF65-F5344CB8AC3E}">
        <p14:creationId xmlns:p14="http://schemas.microsoft.com/office/powerpoint/2010/main" val="2802947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D05F7-370F-7CD7-88CA-D0CB74BDCB1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343CC4D-27A7-F5C1-2C35-071C1E7EA5D2}"/>
              </a:ext>
            </a:extLst>
          </p:cNvPr>
          <p:cNvSpPr>
            <a:spLocks noGrp="1"/>
          </p:cNvSpPr>
          <p:nvPr>
            <p:ph type="title"/>
          </p:nvPr>
        </p:nvSpPr>
        <p:spPr/>
        <p:txBody>
          <a:bodyPr/>
          <a:lstStyle/>
          <a:p>
            <a:r>
              <a:rPr lang="en-US" dirty="0"/>
              <a:t>Bulk Import</a:t>
            </a:r>
          </a:p>
        </p:txBody>
      </p:sp>
      <p:sp>
        <p:nvSpPr>
          <p:cNvPr id="6" name="Content Placeholder 5">
            <a:extLst>
              <a:ext uri="{FF2B5EF4-FFF2-40B4-BE49-F238E27FC236}">
                <a16:creationId xmlns:a16="http://schemas.microsoft.com/office/drawing/2014/main" id="{57136311-B903-4BBB-7E02-9E5A747633B5}"/>
              </a:ext>
            </a:extLst>
          </p:cNvPr>
          <p:cNvSpPr>
            <a:spLocks noGrp="1"/>
          </p:cNvSpPr>
          <p:nvPr>
            <p:ph idx="1"/>
          </p:nvPr>
        </p:nvSpPr>
        <p:spPr>
          <a:xfrm>
            <a:off x="419100" y="1371600"/>
            <a:ext cx="10880271" cy="457021"/>
          </a:xfrm>
        </p:spPr>
        <p:txBody>
          <a:bodyPr/>
          <a:lstStyle/>
          <a:p>
            <a:pPr lvl="1"/>
            <a:r>
              <a:rPr lang="en-US" dirty="0"/>
              <a:t>To import files using Bulk Import, navigate to the folder where the files will be imported to.  From the Collaboration menu, select Bulk Import.  Click Add Files and select one or more files from your computer.  Click OK.</a:t>
            </a:r>
          </a:p>
        </p:txBody>
      </p:sp>
      <p:sp>
        <p:nvSpPr>
          <p:cNvPr id="7" name="Slide Number Placeholder 6">
            <a:extLst>
              <a:ext uri="{FF2B5EF4-FFF2-40B4-BE49-F238E27FC236}">
                <a16:creationId xmlns:a16="http://schemas.microsoft.com/office/drawing/2014/main" id="{00B5A92E-2F34-6CD5-DF47-1A85040C1191}"/>
              </a:ext>
            </a:extLst>
          </p:cNvPr>
          <p:cNvSpPr>
            <a:spLocks noGrp="1"/>
          </p:cNvSpPr>
          <p:nvPr>
            <p:ph type="sldNum" sz="quarter" idx="12"/>
          </p:nvPr>
        </p:nvSpPr>
        <p:spPr/>
        <p:txBody>
          <a:bodyPr/>
          <a:lstStyle/>
          <a:p>
            <a:fld id="{7A7A97EF-C944-4447-B862-B593E9B4A0FF}" type="slidenum">
              <a:rPr lang="en-US" smtClean="0"/>
              <a:pPr/>
              <a:t>2</a:t>
            </a:fld>
            <a:endParaRPr lang="en-US" dirty="0"/>
          </a:p>
        </p:txBody>
      </p:sp>
      <p:pic>
        <p:nvPicPr>
          <p:cNvPr id="5" name="Picture 2">
            <a:extLst>
              <a:ext uri="{FF2B5EF4-FFF2-40B4-BE49-F238E27FC236}">
                <a16:creationId xmlns:a16="http://schemas.microsoft.com/office/drawing/2014/main" id="{AE764DA8-6B30-EBD8-FBF4-4C02B155E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7743" y="2181694"/>
            <a:ext cx="6553200" cy="1938338"/>
          </a:xfrm>
          <a:prstGeom prst="rect">
            <a:avLst/>
          </a:prstGeom>
          <a:noFill/>
          <a:ln w="22225">
            <a:solidFill>
              <a:srgbClr val="439297"/>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52C1C68-9862-6E05-8B01-73D730E2311D}"/>
              </a:ext>
            </a:extLst>
          </p:cNvPr>
          <p:cNvSpPr/>
          <p:nvPr/>
        </p:nvSpPr>
        <p:spPr>
          <a:xfrm>
            <a:off x="4569706" y="2319858"/>
            <a:ext cx="814637" cy="214078"/>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spcAft>
                <a:spcPts val="600"/>
              </a:spcAft>
            </a:pPr>
            <a:endParaRPr lang="en-US">
              <a:solidFill>
                <a:schemeClr val="tx1"/>
              </a:solidFill>
            </a:endParaRPr>
          </a:p>
        </p:txBody>
      </p:sp>
      <p:sp>
        <p:nvSpPr>
          <p:cNvPr id="8" name="Rectangle 7">
            <a:extLst>
              <a:ext uri="{FF2B5EF4-FFF2-40B4-BE49-F238E27FC236}">
                <a16:creationId xmlns:a16="http://schemas.microsoft.com/office/drawing/2014/main" id="{6659E35E-4B55-8DDB-272A-7F2E407813EB}"/>
              </a:ext>
            </a:extLst>
          </p:cNvPr>
          <p:cNvSpPr/>
          <p:nvPr/>
        </p:nvSpPr>
        <p:spPr>
          <a:xfrm>
            <a:off x="4314787" y="2882888"/>
            <a:ext cx="814637" cy="214078"/>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spcAft>
                <a:spcPts val="600"/>
              </a:spcAft>
            </a:pPr>
            <a:endParaRPr lang="en-US">
              <a:solidFill>
                <a:schemeClr val="tx1"/>
              </a:solidFill>
            </a:endParaRPr>
          </a:p>
        </p:txBody>
      </p:sp>
      <p:pic>
        <p:nvPicPr>
          <p:cNvPr id="9" name="Picture 3">
            <a:extLst>
              <a:ext uri="{FF2B5EF4-FFF2-40B4-BE49-F238E27FC236}">
                <a16:creationId xmlns:a16="http://schemas.microsoft.com/office/drawing/2014/main" id="{E999880C-0191-11E9-222A-C84E71A12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444" y="3798160"/>
            <a:ext cx="3098899" cy="2694907"/>
          </a:xfrm>
          <a:prstGeom prst="rect">
            <a:avLst/>
          </a:prstGeom>
          <a:noFill/>
          <a:ln w="22225">
            <a:solidFill>
              <a:srgbClr val="439297"/>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5">
            <a:extLst>
              <a:ext uri="{FF2B5EF4-FFF2-40B4-BE49-F238E27FC236}">
                <a16:creationId xmlns:a16="http://schemas.microsoft.com/office/drawing/2014/main" id="{9423B327-769C-01F9-D079-9813D3502D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7595" y="3959259"/>
            <a:ext cx="3400425" cy="2286000"/>
          </a:xfrm>
          <a:prstGeom prst="rect">
            <a:avLst/>
          </a:prstGeom>
          <a:noFill/>
          <a:ln w="22225">
            <a:solidFill>
              <a:srgbClr val="43929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a:extLst>
              <a:ext uri="{FF2B5EF4-FFF2-40B4-BE49-F238E27FC236}">
                <a16:creationId xmlns:a16="http://schemas.microsoft.com/office/drawing/2014/main" id="{E9C13664-66D7-07F1-76D3-171D779632E2}"/>
              </a:ext>
            </a:extLst>
          </p:cNvPr>
          <p:cNvSpPr/>
          <p:nvPr/>
        </p:nvSpPr>
        <p:spPr>
          <a:xfrm>
            <a:off x="2518017" y="5660027"/>
            <a:ext cx="493208" cy="214078"/>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spcAft>
                <a:spcPts val="600"/>
              </a:spcAft>
            </a:pPr>
            <a:endParaRPr lang="en-US">
              <a:solidFill>
                <a:schemeClr val="tx1"/>
              </a:solidFill>
            </a:endParaRPr>
          </a:p>
        </p:txBody>
      </p:sp>
      <p:sp>
        <p:nvSpPr>
          <p:cNvPr id="12" name="Rectangle 11">
            <a:extLst>
              <a:ext uri="{FF2B5EF4-FFF2-40B4-BE49-F238E27FC236}">
                <a16:creationId xmlns:a16="http://schemas.microsoft.com/office/drawing/2014/main" id="{751E3D1A-AED4-A323-C504-FA3A2090282B}"/>
              </a:ext>
            </a:extLst>
          </p:cNvPr>
          <p:cNvSpPr/>
          <p:nvPr/>
        </p:nvSpPr>
        <p:spPr>
          <a:xfrm>
            <a:off x="8836756" y="5819838"/>
            <a:ext cx="493208" cy="214078"/>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spcAft>
                <a:spcPts val="600"/>
              </a:spcAft>
            </a:pPr>
            <a:endParaRPr lang="en-US">
              <a:solidFill>
                <a:schemeClr val="tx1"/>
              </a:solidFill>
            </a:endParaRPr>
          </a:p>
        </p:txBody>
      </p:sp>
    </p:spTree>
    <p:extLst>
      <p:ext uri="{BB962C8B-B14F-4D97-AF65-F5344CB8AC3E}">
        <p14:creationId xmlns:p14="http://schemas.microsoft.com/office/powerpoint/2010/main" val="2672559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4A169-1F80-8DD1-9A01-C8F84B300BB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6E7F3A5-1280-95BC-83DF-5603AC191E08}"/>
              </a:ext>
            </a:extLst>
          </p:cNvPr>
          <p:cNvSpPr>
            <a:spLocks noGrp="1"/>
          </p:cNvSpPr>
          <p:nvPr>
            <p:ph type="title"/>
          </p:nvPr>
        </p:nvSpPr>
        <p:spPr/>
        <p:txBody>
          <a:bodyPr/>
          <a:lstStyle/>
          <a:p>
            <a:r>
              <a:rPr lang="en-US" dirty="0"/>
              <a:t>Bulk Import</a:t>
            </a:r>
          </a:p>
        </p:txBody>
      </p:sp>
      <p:sp>
        <p:nvSpPr>
          <p:cNvPr id="6" name="Content Placeholder 5">
            <a:extLst>
              <a:ext uri="{FF2B5EF4-FFF2-40B4-BE49-F238E27FC236}">
                <a16:creationId xmlns:a16="http://schemas.microsoft.com/office/drawing/2014/main" id="{15F15458-F6F5-CECC-3437-5BE396935863}"/>
              </a:ext>
            </a:extLst>
          </p:cNvPr>
          <p:cNvSpPr>
            <a:spLocks noGrp="1"/>
          </p:cNvSpPr>
          <p:nvPr>
            <p:ph idx="1"/>
          </p:nvPr>
        </p:nvSpPr>
        <p:spPr>
          <a:xfrm>
            <a:off x="419100" y="1371600"/>
            <a:ext cx="10407999" cy="1117462"/>
          </a:xfrm>
        </p:spPr>
        <p:txBody>
          <a:bodyPr/>
          <a:lstStyle/>
          <a:p>
            <a:pPr lvl="1"/>
            <a:r>
              <a:rPr lang="en-US" dirty="0"/>
              <a:t>Click Next to go the Bulk Import screen.  Select Document Type from the drop-down box.  Add required file properties (marked with a red asterisk) and click OK. You can complete each property separately or, if applicable, you can check the Apply to All box, and the top property listed will automatically populate to all files.  To delete a file from the import, click the red </a:t>
            </a:r>
            <a:r>
              <a:rPr lang="en-US" dirty="0">
                <a:solidFill>
                  <a:srgbClr val="FF0000"/>
                </a:solidFill>
              </a:rPr>
              <a:t>X</a:t>
            </a:r>
            <a:r>
              <a:rPr lang="en-US" dirty="0"/>
              <a:t> next to the file. </a:t>
            </a:r>
          </a:p>
        </p:txBody>
      </p:sp>
      <p:sp>
        <p:nvSpPr>
          <p:cNvPr id="7" name="Slide Number Placeholder 6">
            <a:extLst>
              <a:ext uri="{FF2B5EF4-FFF2-40B4-BE49-F238E27FC236}">
                <a16:creationId xmlns:a16="http://schemas.microsoft.com/office/drawing/2014/main" id="{486C08BF-00CF-24D6-8C88-DDCD336D33C4}"/>
              </a:ext>
            </a:extLst>
          </p:cNvPr>
          <p:cNvSpPr>
            <a:spLocks noGrp="1"/>
          </p:cNvSpPr>
          <p:nvPr>
            <p:ph type="sldNum" sz="quarter" idx="12"/>
          </p:nvPr>
        </p:nvSpPr>
        <p:spPr/>
        <p:txBody>
          <a:bodyPr/>
          <a:lstStyle/>
          <a:p>
            <a:fld id="{7A7A97EF-C944-4447-B862-B593E9B4A0FF}" type="slidenum">
              <a:rPr lang="en-US" smtClean="0"/>
              <a:pPr/>
              <a:t>3</a:t>
            </a:fld>
            <a:endParaRPr lang="en-US" dirty="0"/>
          </a:p>
        </p:txBody>
      </p:sp>
      <p:pic>
        <p:nvPicPr>
          <p:cNvPr id="3" name="Picture 1">
            <a:extLst>
              <a:ext uri="{FF2B5EF4-FFF2-40B4-BE49-F238E27FC236}">
                <a16:creationId xmlns:a16="http://schemas.microsoft.com/office/drawing/2014/main" id="{E119DEAE-1DA3-D103-AD9E-3EC77FA595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85" y="2607443"/>
            <a:ext cx="4205288" cy="3643313"/>
          </a:xfrm>
          <a:prstGeom prst="rect">
            <a:avLst/>
          </a:prstGeom>
          <a:noFill/>
          <a:ln w="22225">
            <a:solidFill>
              <a:srgbClr val="439297"/>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1267EA5A-017D-F65F-93B7-5E8F505298E2}"/>
              </a:ext>
            </a:extLst>
          </p:cNvPr>
          <p:cNvSpPr/>
          <p:nvPr/>
        </p:nvSpPr>
        <p:spPr>
          <a:xfrm>
            <a:off x="3970003" y="6036678"/>
            <a:ext cx="493208" cy="214078"/>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spcAft>
                <a:spcPts val="600"/>
              </a:spcAft>
            </a:pPr>
            <a:endParaRPr lang="en-US">
              <a:solidFill>
                <a:schemeClr val="tx1"/>
              </a:solidFill>
            </a:endParaRPr>
          </a:p>
        </p:txBody>
      </p:sp>
      <p:pic>
        <p:nvPicPr>
          <p:cNvPr id="18" name="Picture 17">
            <a:extLst>
              <a:ext uri="{FF2B5EF4-FFF2-40B4-BE49-F238E27FC236}">
                <a16:creationId xmlns:a16="http://schemas.microsoft.com/office/drawing/2014/main" id="{43BCE964-67D7-A6DC-51A2-733144CAA9B0}"/>
              </a:ext>
            </a:extLst>
          </p:cNvPr>
          <p:cNvPicPr>
            <a:picLocks noChangeAspect="1"/>
          </p:cNvPicPr>
          <p:nvPr/>
        </p:nvPicPr>
        <p:blipFill>
          <a:blip r:embed="rId3"/>
          <a:stretch>
            <a:fillRect/>
          </a:stretch>
        </p:blipFill>
        <p:spPr>
          <a:xfrm>
            <a:off x="11277304" y="5960897"/>
            <a:ext cx="732850" cy="289859"/>
          </a:xfrm>
          <a:prstGeom prst="rect">
            <a:avLst/>
          </a:prstGeom>
        </p:spPr>
      </p:pic>
      <p:sp>
        <p:nvSpPr>
          <p:cNvPr id="19" name="Rectangle 18">
            <a:extLst>
              <a:ext uri="{FF2B5EF4-FFF2-40B4-BE49-F238E27FC236}">
                <a16:creationId xmlns:a16="http://schemas.microsoft.com/office/drawing/2014/main" id="{F15C4B39-173D-2571-68A0-2F5ECDD71CA3}"/>
              </a:ext>
            </a:extLst>
          </p:cNvPr>
          <p:cNvSpPr/>
          <p:nvPr/>
        </p:nvSpPr>
        <p:spPr>
          <a:xfrm>
            <a:off x="11222182" y="6046726"/>
            <a:ext cx="493208" cy="214078"/>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spcAft>
                <a:spcPts val="600"/>
              </a:spcAft>
            </a:pPr>
            <a:endParaRPr lang="en-US">
              <a:solidFill>
                <a:schemeClr val="tx1"/>
              </a:solidFill>
            </a:endParaRPr>
          </a:p>
        </p:txBody>
      </p:sp>
      <p:pic>
        <p:nvPicPr>
          <p:cNvPr id="22" name="Picture 21">
            <a:extLst>
              <a:ext uri="{FF2B5EF4-FFF2-40B4-BE49-F238E27FC236}">
                <a16:creationId xmlns:a16="http://schemas.microsoft.com/office/drawing/2014/main" id="{618DC45C-70A9-7E10-5703-4D4E8EA0D52F}"/>
              </a:ext>
            </a:extLst>
          </p:cNvPr>
          <p:cNvPicPr>
            <a:picLocks noChangeAspect="1"/>
          </p:cNvPicPr>
          <p:nvPr/>
        </p:nvPicPr>
        <p:blipFill>
          <a:blip r:embed="rId4"/>
          <a:stretch>
            <a:fillRect/>
          </a:stretch>
        </p:blipFill>
        <p:spPr>
          <a:xfrm>
            <a:off x="5115615" y="2557593"/>
            <a:ext cx="6079006" cy="3743011"/>
          </a:xfrm>
          <a:prstGeom prst="rect">
            <a:avLst/>
          </a:prstGeom>
        </p:spPr>
      </p:pic>
      <p:sp>
        <p:nvSpPr>
          <p:cNvPr id="20" name="Rectangle 19">
            <a:extLst>
              <a:ext uri="{FF2B5EF4-FFF2-40B4-BE49-F238E27FC236}">
                <a16:creationId xmlns:a16="http://schemas.microsoft.com/office/drawing/2014/main" id="{453031B5-0A21-0BA2-5185-B0A295830075}"/>
              </a:ext>
            </a:extLst>
          </p:cNvPr>
          <p:cNvSpPr/>
          <p:nvPr/>
        </p:nvSpPr>
        <p:spPr>
          <a:xfrm>
            <a:off x="5586731" y="2987185"/>
            <a:ext cx="1572719" cy="173022"/>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spcAft>
                <a:spcPts val="600"/>
              </a:spcAft>
            </a:pPr>
            <a:endParaRPr lang="en-US">
              <a:solidFill>
                <a:schemeClr val="tx1"/>
              </a:solidFill>
            </a:endParaRPr>
          </a:p>
        </p:txBody>
      </p:sp>
      <p:sp>
        <p:nvSpPr>
          <p:cNvPr id="23" name="Rectangle 22">
            <a:extLst>
              <a:ext uri="{FF2B5EF4-FFF2-40B4-BE49-F238E27FC236}">
                <a16:creationId xmlns:a16="http://schemas.microsoft.com/office/drawing/2014/main" id="{B3CD182E-2F61-2A0A-9C08-121EBB16925A}"/>
              </a:ext>
            </a:extLst>
          </p:cNvPr>
          <p:cNvSpPr/>
          <p:nvPr/>
        </p:nvSpPr>
        <p:spPr>
          <a:xfrm flipV="1">
            <a:off x="5653720" y="3278588"/>
            <a:ext cx="2023221" cy="268480"/>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spcAft>
                <a:spcPts val="600"/>
              </a:spcAft>
            </a:pPr>
            <a:endParaRPr lang="en-US">
              <a:solidFill>
                <a:schemeClr val="tx1"/>
              </a:solidFill>
            </a:endParaRPr>
          </a:p>
        </p:txBody>
      </p:sp>
    </p:spTree>
    <p:extLst>
      <p:ext uri="{BB962C8B-B14F-4D97-AF65-F5344CB8AC3E}">
        <p14:creationId xmlns:p14="http://schemas.microsoft.com/office/powerpoint/2010/main" val="1102871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Documentum Support</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1554209" cy="981075"/>
          </a:xfrm>
        </p:spPr>
        <p:txBody>
          <a:bodyPr/>
          <a:lstStyle/>
          <a:p>
            <a:pPr lvl="1"/>
            <a:r>
              <a:rPr lang="en-US" dirty="0"/>
              <a:t>If you encounter any issues with Documentum, please send an email to: </a:t>
            </a:r>
            <a:r>
              <a:rPr lang="en-US" dirty="0">
                <a:hlinkClick r:id="rId2"/>
              </a:rPr>
              <a:t>nucleardocumentumsupport@gevernova.com</a:t>
            </a:r>
            <a:r>
              <a:rPr lang="en-US" dirty="0"/>
              <a:t>  and include the following information:</a:t>
            </a:r>
          </a:p>
          <a:p>
            <a:pPr lvl="3"/>
            <a:r>
              <a:rPr lang="en-US" dirty="0"/>
              <a:t>Full Name</a:t>
            </a:r>
          </a:p>
          <a:p>
            <a:pPr lvl="3"/>
            <a:r>
              <a:rPr lang="en-US" dirty="0"/>
              <a:t>Email Address</a:t>
            </a:r>
          </a:p>
          <a:p>
            <a:pPr lvl="3"/>
            <a:r>
              <a:rPr lang="en-US" dirty="0"/>
              <a:t>SSO</a:t>
            </a:r>
          </a:p>
          <a:p>
            <a:pPr lvl="3"/>
            <a:r>
              <a:rPr lang="en-US" dirty="0"/>
              <a:t>Project Name</a:t>
            </a:r>
          </a:p>
          <a:p>
            <a:pPr lvl="3"/>
            <a:r>
              <a:rPr lang="en-US" dirty="0"/>
              <a:t>Screen Shot of any Errors</a:t>
            </a:r>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4</a:t>
            </a:fld>
            <a:endParaRPr lang="en-US" dirty="0"/>
          </a:p>
        </p:txBody>
      </p:sp>
    </p:spTree>
    <p:extLst>
      <p:ext uri="{BB962C8B-B14F-4D97-AF65-F5344CB8AC3E}">
        <p14:creationId xmlns:p14="http://schemas.microsoft.com/office/powerpoint/2010/main" val="1185039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882597"/>
      </p:ext>
    </p:extLst>
  </p:cSld>
  <p:clrMapOvr>
    <a:masterClrMapping/>
  </p:clrMapOvr>
</p:sld>
</file>

<file path=ppt/theme/theme1.xml><?xml version="1.0" encoding="utf-8"?>
<a:theme xmlns:a="http://schemas.openxmlformats.org/drawingml/2006/main" name="GE Vernova">
  <a:themeElements>
    <a:clrScheme name="GE Vernova Palette">
      <a:dk1>
        <a:srgbClr val="005E60"/>
      </a:dk1>
      <a:lt1>
        <a:srgbClr val="FFFFFF"/>
      </a:lt1>
      <a:dk2>
        <a:srgbClr val="212121"/>
      </a:dk2>
      <a:lt2>
        <a:srgbClr val="C8FF08"/>
      </a:lt2>
      <a:accent1>
        <a:srgbClr val="FAFAFA"/>
      </a:accent1>
      <a:accent2>
        <a:srgbClr val="E3E3E3"/>
      </a:accent2>
      <a:accent3>
        <a:srgbClr val="CCCCCC"/>
      </a:accent3>
      <a:accent4>
        <a:srgbClr val="696969"/>
      </a:accent4>
      <a:accent5>
        <a:srgbClr val="484848"/>
      </a:accent5>
      <a:accent6>
        <a:srgbClr val="59C3C9"/>
      </a:accent6>
      <a:hlink>
        <a:srgbClr val="75CA64"/>
      </a:hlink>
      <a:folHlink>
        <a:srgbClr val="BFA682"/>
      </a:folHlink>
    </a:clrScheme>
    <a:fontScheme name="GE Vernova">
      <a:majorFont>
        <a:latin typeface="Inter"/>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t" anchorCtr="0"/>
      <a:lstStyle>
        <a:defPPr algn="l">
          <a:spcAft>
            <a:spcPts val="600"/>
          </a:spcAft>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spcAft>
            <a:spcPts val="600"/>
          </a:spcAft>
          <a:defRPr/>
        </a:defPPr>
      </a:lstStyle>
    </a:txDef>
  </a:objectDefaults>
  <a:extraClrSchemeLst/>
  <a:custClrLst>
    <a:custClr name="Stainless Steel">
      <a:srgbClr val="D2D2D2"/>
    </a:custClr>
    <a:custClr name="Aluminum">
      <a:srgbClr val="AEAEAE"/>
    </a:custClr>
    <a:custClr name="Titanium">
      <a:srgbClr val="969696"/>
    </a:custClr>
    <a:custClr name="Yellow">
      <a:srgbClr val="FFD400"/>
    </a:custClr>
    <a:custClr name="Orange">
      <a:srgbClr val="FF8400"/>
    </a:custClr>
    <a:custClr name="Red">
      <a:srgbClr val="FF1900"/>
    </a:custClr>
    <a:custClr name="Purple">
      <a:srgbClr val="8F00FF"/>
    </a:custClr>
    <a:custClr name="Fuschia">
      <a:srgbClr val="DE00F7"/>
    </a:custClr>
    <a:custClr name="Blue">
      <a:srgbClr val="3900F8"/>
    </a:custClr>
    <a:custClr name="Teal">
      <a:srgbClr val="00D0E1"/>
    </a:custClr>
  </a:custClrLst>
  <a:extLst>
    <a:ext uri="{05A4C25C-085E-4340-85A3-A5531E510DB2}">
      <thm15:themeFamily xmlns:thm15="http://schemas.microsoft.com/office/thememl/2012/main" name="GE Vernova_PPT_Template_7.25.23.pptx" id="{516FEC3C-F444-46DB-9625-154F7F727864}" vid="{D2D9C980-E8ED-4E5D-97D7-10B54BD9CC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987E64CCC7C941AA423E1ADF2491CC" ma:contentTypeVersion="18" ma:contentTypeDescription="Create a new document." ma:contentTypeScope="" ma:versionID="1e40539c746aebc5ca905ee2706e7d1b">
  <xsd:schema xmlns:xsd="http://www.w3.org/2001/XMLSchema" xmlns:xs="http://www.w3.org/2001/XMLSchema" xmlns:p="http://schemas.microsoft.com/office/2006/metadata/properties" xmlns:ns2="660f4d75-da08-481c-93a0-a5d59f6ee71c" xmlns:ns3="b402df0d-8178-4802-b8b9-ef402e68d744" xmlns:ns4="02d12187-754c-41a9-9e93-c3e1cfacc155" targetNamespace="http://schemas.microsoft.com/office/2006/metadata/properties" ma:root="true" ma:fieldsID="2dd0d1ad3efc741518aad11f398c5865" ns2:_="" ns3:_="" ns4:_="">
    <xsd:import namespace="660f4d75-da08-481c-93a0-a5d59f6ee71c"/>
    <xsd:import namespace="b402df0d-8178-4802-b8b9-ef402e68d744"/>
    <xsd:import namespace="02d12187-754c-41a9-9e93-c3e1cfacc1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4:TaxCatchAll" minOccurs="0"/>
                <xsd:element ref="ns2:lcf76f155ced4ddcb4097134ff3c332f"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0f4d75-da08-481c-93a0-a5d59f6ee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6a257fb-28f5-49c4-92c3-d49665e8e1d3"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02df0d-8178-4802-b8b9-ef402e68d74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d12187-754c-41a9-9e93-c3e1cfacc15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cdb1637-3b50-4ef3-b363-a9ca0300321e}" ma:internalName="TaxCatchAll" ma:showField="CatchAllData" ma:web="b402df0d-8178-4802-b8b9-ef402e68d7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60f4d75-da08-481c-93a0-a5d59f6ee71c">
      <Terms xmlns="http://schemas.microsoft.com/office/infopath/2007/PartnerControls"/>
    </lcf76f155ced4ddcb4097134ff3c332f>
    <TaxCatchAll xmlns="02d12187-754c-41a9-9e93-c3e1cfacc155" xsi:nil="true"/>
  </documentManagement>
</p:properties>
</file>

<file path=customXml/itemProps1.xml><?xml version="1.0" encoding="utf-8"?>
<ds:datastoreItem xmlns:ds="http://schemas.openxmlformats.org/officeDocument/2006/customXml" ds:itemID="{BDE64E55-0318-435E-9885-1C7A491FCFD5}">
  <ds:schemaRefs>
    <ds:schemaRef ds:uri="http://schemas.microsoft.com/sharepoint/v3/contenttype/forms"/>
  </ds:schemaRefs>
</ds:datastoreItem>
</file>

<file path=customXml/itemProps2.xml><?xml version="1.0" encoding="utf-8"?>
<ds:datastoreItem xmlns:ds="http://schemas.openxmlformats.org/officeDocument/2006/customXml" ds:itemID="{5D1214C9-2614-4841-8F75-517C46888F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0f4d75-da08-481c-93a0-a5d59f6ee71c"/>
    <ds:schemaRef ds:uri="b402df0d-8178-4802-b8b9-ef402e68d744"/>
    <ds:schemaRef ds:uri="02d12187-754c-41a9-9e93-c3e1cfacc1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A31001-A973-48D3-BF92-E4BBE4C78C38}">
  <ds:schemaRef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terms/"/>
    <ds:schemaRef ds:uri="02d12187-754c-41a9-9e93-c3e1cfacc155"/>
    <ds:schemaRef ds:uri="http://www.w3.org/XML/1998/namespace"/>
    <ds:schemaRef ds:uri="b402df0d-8178-4802-b8b9-ef402e68d744"/>
    <ds:schemaRef ds:uri="660f4d75-da08-481c-93a0-a5d59f6ee71c"/>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GE Vernova_PPT_Template_7.25.23</Template>
  <TotalTime>947</TotalTime>
  <Words>221</Words>
  <Application>Microsoft Office PowerPoint</Application>
  <PresentationFormat>Widescreen</PresentationFormat>
  <Paragraphs>20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Sons Condensed Extrabold</vt:lpstr>
      <vt:lpstr>Inter</vt:lpstr>
      <vt:lpstr>GE Vernova</vt:lpstr>
      <vt:lpstr>Documentum training Bulk Import</vt:lpstr>
      <vt:lpstr>Bulk Import</vt:lpstr>
      <vt:lpstr>Bulk Import</vt:lpstr>
      <vt:lpstr>Documentum Support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HEADLINES MAY BE 2 LINES</dc:title>
  <dc:subject/>
  <dc:creator>Diederich, Michele (GE Vernova)</dc:creator>
  <cp:keywords/>
  <dc:description/>
  <cp:lastModifiedBy>Diederich, Michele (GE Vernova, GCCH)</cp:lastModifiedBy>
  <cp:revision>28</cp:revision>
  <dcterms:created xsi:type="dcterms:W3CDTF">2024-03-07T04:01:35Z</dcterms:created>
  <dcterms:modified xsi:type="dcterms:W3CDTF">2026-01-19T20:39:57Z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0x01010010987E64CCC7C941AA423E1ADF2491CC</vt:lpwstr>
  </property>
</Properties>
</file>