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5"/>
  </p:notesMasterIdLst>
  <p:handoutMasterIdLst>
    <p:handoutMasterId r:id="rId16"/>
  </p:handoutMasterIdLst>
  <p:sldIdLst>
    <p:sldId id="374" r:id="rId5"/>
    <p:sldId id="381" r:id="rId6"/>
    <p:sldId id="382" r:id="rId7"/>
    <p:sldId id="383" r:id="rId8"/>
    <p:sldId id="384" r:id="rId9"/>
    <p:sldId id="385" r:id="rId10"/>
    <p:sldId id="386" r:id="rId11"/>
    <p:sldId id="387" r:id="rId12"/>
    <p:sldId id="377" r:id="rId13"/>
    <p:sldId id="370" r:id="rId14"/>
  </p:sldIdLst>
  <p:sldSz cx="12192000" cy="6858000"/>
  <p:notesSz cx="6858000" cy="9144000"/>
  <p:embeddedFontLst>
    <p:embeddedFont>
      <p:font typeface="Inter" panose="020B0502030000000004" pitchFamily="34" charset="0"/>
      <p:regular r:id="rId17"/>
      <p:bold r:id="rId18"/>
      <p:italic r:id="rId19"/>
      <p:boldItalic r:id="rId20"/>
    </p:embeddedFont>
    <p:embeddedFont>
      <p:font typeface="Sons Condensed Extrabold" panose="02060906060206060203" pitchFamily="18" charset="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859" autoAdjust="0"/>
  </p:normalViewPr>
  <p:slideViewPr>
    <p:cSldViewPr snapToGrid="0" snapToObjects="1" showGuides="1">
      <p:cViewPr varScale="1">
        <p:scale>
          <a:sx n="59" d="100"/>
          <a:sy n="59" d="100"/>
        </p:scale>
        <p:origin x="88" y="224"/>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3/7/2024</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3/7/2024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1" y="6492875"/>
            <a:ext cx="5397112"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7"/>
            <a:ext cx="2606040"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0" y="2336437"/>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568E85E5-0FFC-6287-3929-5E229826C13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ebusinesstechsupport@ps.ge.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DC47A73-6951-CED1-CDAF-4F900BFC56CC}"/>
              </a:ext>
            </a:extLst>
          </p:cNvPr>
          <p:cNvSpPr>
            <a:spLocks noGrp="1"/>
          </p:cNvSpPr>
          <p:nvPr>
            <p:ph type="ftr" sz="quarter" idx="11"/>
          </p:nvPr>
        </p:nvSpPr>
        <p:spPr/>
        <p:txBody>
          <a:bodyPr/>
          <a:lstStyle/>
          <a:p>
            <a:r>
              <a:rPr lang="en-US" dirty="0"/>
              <a:t>© 2024 GE Vernova and/or its affiliates. All rights reserved.</a:t>
            </a:r>
          </a:p>
        </p:txBody>
      </p:sp>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Documentum training</a:t>
            </a:r>
            <a:br>
              <a:rPr lang="en-US" dirty="0"/>
            </a:br>
            <a:r>
              <a:rPr lang="en-US" dirty="0"/>
              <a:t>Document Transmittal  Form</a:t>
            </a:r>
            <a:br>
              <a:rPr lang="en-US" dirty="0"/>
            </a:br>
            <a:br>
              <a:rPr lang="en-US" dirty="0"/>
            </a:br>
            <a:br>
              <a:rPr lang="en-US" dirty="0"/>
            </a:br>
            <a:endParaRPr lang="en-US" dirty="0"/>
          </a:p>
        </p:txBody>
      </p:sp>
      <p:sp>
        <p:nvSpPr>
          <p:cNvPr id="4" name="Subtitle 3">
            <a:extLst>
              <a:ext uri="{FF2B5EF4-FFF2-40B4-BE49-F238E27FC236}">
                <a16:creationId xmlns:a16="http://schemas.microsoft.com/office/drawing/2014/main" id="{6EF2BFB9-83C4-225B-0C30-B2B304808DF3}"/>
              </a:ext>
            </a:extLst>
          </p:cNvPr>
          <p:cNvSpPr>
            <a:spLocks noGrp="1"/>
          </p:cNvSpPr>
          <p:nvPr>
            <p:ph type="subTitle" idx="1"/>
          </p:nvPr>
        </p:nvSpPr>
        <p:spPr/>
        <p:txBody>
          <a:bodyPr/>
          <a:lstStyle/>
          <a:p>
            <a:r>
              <a:rPr lang="en-US" dirty="0"/>
              <a:t>Michele Diederich</a:t>
            </a:r>
          </a:p>
          <a:p>
            <a:r>
              <a:rPr lang="en-US" dirty="0"/>
              <a:t>March 2024</a:t>
            </a:r>
          </a:p>
        </p:txBody>
      </p:sp>
    </p:spTree>
    <p:extLst>
      <p:ext uri="{BB962C8B-B14F-4D97-AF65-F5344CB8AC3E}">
        <p14:creationId xmlns:p14="http://schemas.microsoft.com/office/powerpoint/2010/main" val="280294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 Document Transmittal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552450"/>
          </a:xfrm>
        </p:spPr>
        <p:txBody>
          <a:bodyPr/>
          <a:lstStyle/>
          <a:p>
            <a:pPr lvl="1"/>
            <a:r>
              <a:rPr lang="en-US" dirty="0"/>
              <a:t>Select the folder from the Navigation Tree where the form is to be created and click Transmittal Form in the tool bar.</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2</a:t>
            </a:fld>
            <a:endParaRPr lang="en-US" dirty="0"/>
          </a:p>
        </p:txBody>
      </p:sp>
      <p:pic>
        <p:nvPicPr>
          <p:cNvPr id="10" name="Picture 9">
            <a:extLst>
              <a:ext uri="{FF2B5EF4-FFF2-40B4-BE49-F238E27FC236}">
                <a16:creationId xmlns:a16="http://schemas.microsoft.com/office/drawing/2014/main" id="{8886869D-28CA-D88D-1AC7-B2CB8E0B1081}"/>
              </a:ext>
            </a:extLst>
          </p:cNvPr>
          <p:cNvPicPr>
            <a:picLocks noChangeAspect="1"/>
          </p:cNvPicPr>
          <p:nvPr/>
        </p:nvPicPr>
        <p:blipFill>
          <a:blip r:embed="rId2"/>
          <a:stretch>
            <a:fillRect/>
          </a:stretch>
        </p:blipFill>
        <p:spPr>
          <a:xfrm>
            <a:off x="979715" y="2029601"/>
            <a:ext cx="9644238" cy="3837799"/>
          </a:xfrm>
          <a:prstGeom prst="rect">
            <a:avLst/>
          </a:prstGeom>
          <a:ln>
            <a:solidFill>
              <a:srgbClr val="439297"/>
            </a:solidFill>
          </a:ln>
          <a:effectLst>
            <a:softEdge rad="0"/>
          </a:effectLst>
        </p:spPr>
      </p:pic>
    </p:spTree>
    <p:extLst>
      <p:ext uri="{BB962C8B-B14F-4D97-AF65-F5344CB8AC3E}">
        <p14:creationId xmlns:p14="http://schemas.microsoft.com/office/powerpoint/2010/main" val="52730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 Document Transmittal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4022271" cy="552450"/>
          </a:xfrm>
        </p:spPr>
        <p:txBody>
          <a:bodyPr/>
          <a:lstStyle/>
          <a:p>
            <a:pPr>
              <a:spcBef>
                <a:spcPct val="50000"/>
              </a:spcBef>
            </a:pPr>
            <a:r>
              <a:rPr lang="en-US" altLang="en-US" sz="1600" b="1" dirty="0"/>
              <a:t>Complete all required fields (marked with a red asterisk) and optional fields as needed for the specific business process. </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3</a:t>
            </a:fld>
            <a:endParaRPr lang="en-US" dirty="0"/>
          </a:p>
        </p:txBody>
      </p:sp>
      <p:pic>
        <p:nvPicPr>
          <p:cNvPr id="3" name="Picture 2">
            <a:extLst>
              <a:ext uri="{FF2B5EF4-FFF2-40B4-BE49-F238E27FC236}">
                <a16:creationId xmlns:a16="http://schemas.microsoft.com/office/drawing/2014/main" id="{2B434E9E-7A3B-0CE8-8FC6-89A675536257}"/>
              </a:ext>
            </a:extLst>
          </p:cNvPr>
          <p:cNvPicPr>
            <a:picLocks noChangeAspect="1"/>
          </p:cNvPicPr>
          <p:nvPr/>
        </p:nvPicPr>
        <p:blipFill>
          <a:blip r:embed="rId2"/>
          <a:stretch>
            <a:fillRect/>
          </a:stretch>
        </p:blipFill>
        <p:spPr>
          <a:xfrm>
            <a:off x="5392771" y="1090977"/>
            <a:ext cx="6380129" cy="5187041"/>
          </a:xfrm>
          <a:prstGeom prst="rect">
            <a:avLst/>
          </a:prstGeom>
          <a:ln>
            <a:solidFill>
              <a:srgbClr val="439297"/>
            </a:solidFill>
          </a:ln>
          <a:effectLst>
            <a:softEdge rad="0"/>
          </a:effectLst>
        </p:spPr>
      </p:pic>
    </p:spTree>
    <p:extLst>
      <p:ext uri="{BB962C8B-B14F-4D97-AF65-F5344CB8AC3E}">
        <p14:creationId xmlns:p14="http://schemas.microsoft.com/office/powerpoint/2010/main" val="81667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 Document Transmittal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552450"/>
          </a:xfrm>
        </p:spPr>
        <p:txBody>
          <a:bodyPr/>
          <a:lstStyle/>
          <a:p>
            <a:pPr lvl="1"/>
            <a:r>
              <a:rPr lang="en-US" dirty="0"/>
              <a:t>Select individuals and Project Specific Distribution Lists from the Distribution List box who are to receive the Document Transmittal.</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4</a:t>
            </a:fld>
            <a:endParaRPr lang="en-US" dirty="0"/>
          </a:p>
        </p:txBody>
      </p:sp>
      <p:pic>
        <p:nvPicPr>
          <p:cNvPr id="3" name="Picture 2">
            <a:extLst>
              <a:ext uri="{FF2B5EF4-FFF2-40B4-BE49-F238E27FC236}">
                <a16:creationId xmlns:a16="http://schemas.microsoft.com/office/drawing/2014/main" id="{5F3F3122-1684-4582-B63F-5069F8D41FB5}"/>
              </a:ext>
            </a:extLst>
          </p:cNvPr>
          <p:cNvPicPr>
            <a:picLocks noChangeAspect="1"/>
          </p:cNvPicPr>
          <p:nvPr/>
        </p:nvPicPr>
        <p:blipFill>
          <a:blip r:embed="rId2"/>
          <a:stretch>
            <a:fillRect/>
          </a:stretch>
        </p:blipFill>
        <p:spPr>
          <a:xfrm>
            <a:off x="1569640" y="1934936"/>
            <a:ext cx="7955360" cy="4209869"/>
          </a:xfrm>
          <a:prstGeom prst="rect">
            <a:avLst/>
          </a:prstGeom>
          <a:ln>
            <a:solidFill>
              <a:srgbClr val="439297"/>
            </a:solidFill>
          </a:ln>
          <a:effectLst>
            <a:softEdge rad="0"/>
          </a:effectLst>
        </p:spPr>
      </p:pic>
    </p:spTree>
    <p:extLst>
      <p:ext uri="{BB962C8B-B14F-4D97-AF65-F5344CB8AC3E}">
        <p14:creationId xmlns:p14="http://schemas.microsoft.com/office/powerpoint/2010/main" val="399630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 Document Transmittal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552450"/>
          </a:xfrm>
        </p:spPr>
        <p:txBody>
          <a:bodyPr/>
          <a:lstStyle/>
          <a:p>
            <a:pPr lvl="1"/>
            <a:r>
              <a:rPr lang="en-US" dirty="0"/>
              <a:t>Add attachments and comments as needed.  Attachments must be imported to the project before the form is created.</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5</a:t>
            </a:fld>
            <a:endParaRPr lang="en-US" dirty="0"/>
          </a:p>
        </p:txBody>
      </p:sp>
      <p:pic>
        <p:nvPicPr>
          <p:cNvPr id="3" name="Picture 2">
            <a:extLst>
              <a:ext uri="{FF2B5EF4-FFF2-40B4-BE49-F238E27FC236}">
                <a16:creationId xmlns:a16="http://schemas.microsoft.com/office/drawing/2014/main" id="{E3DD7060-3C04-7723-5845-D01A45C30021}"/>
              </a:ext>
            </a:extLst>
          </p:cNvPr>
          <p:cNvPicPr>
            <a:picLocks noChangeAspect="1"/>
          </p:cNvPicPr>
          <p:nvPr/>
        </p:nvPicPr>
        <p:blipFill>
          <a:blip r:embed="rId2"/>
          <a:stretch>
            <a:fillRect/>
          </a:stretch>
        </p:blipFill>
        <p:spPr>
          <a:xfrm>
            <a:off x="718281" y="2071029"/>
            <a:ext cx="6858352" cy="2565532"/>
          </a:xfrm>
          <a:prstGeom prst="rect">
            <a:avLst/>
          </a:prstGeom>
          <a:ln>
            <a:solidFill>
              <a:srgbClr val="439297"/>
            </a:solidFill>
          </a:ln>
          <a:effectLst>
            <a:softEdge rad="0"/>
          </a:effectLst>
        </p:spPr>
      </p:pic>
      <p:pic>
        <p:nvPicPr>
          <p:cNvPr id="5" name="Picture 4">
            <a:extLst>
              <a:ext uri="{FF2B5EF4-FFF2-40B4-BE49-F238E27FC236}">
                <a16:creationId xmlns:a16="http://schemas.microsoft.com/office/drawing/2014/main" id="{E9E2F115-F7CD-A982-E449-A25488C5322E}"/>
              </a:ext>
            </a:extLst>
          </p:cNvPr>
          <p:cNvPicPr>
            <a:picLocks noChangeAspect="1"/>
          </p:cNvPicPr>
          <p:nvPr/>
        </p:nvPicPr>
        <p:blipFill>
          <a:blip r:embed="rId3"/>
          <a:stretch>
            <a:fillRect/>
          </a:stretch>
        </p:blipFill>
        <p:spPr>
          <a:xfrm>
            <a:off x="5834743" y="2928257"/>
            <a:ext cx="5261155" cy="3090036"/>
          </a:xfrm>
          <a:prstGeom prst="rect">
            <a:avLst/>
          </a:prstGeom>
          <a:ln>
            <a:solidFill>
              <a:srgbClr val="439297"/>
            </a:solidFill>
          </a:ln>
          <a:effectLst>
            <a:softEdge rad="0"/>
          </a:effectLst>
        </p:spPr>
      </p:pic>
    </p:spTree>
    <p:extLst>
      <p:ext uri="{BB962C8B-B14F-4D97-AF65-F5344CB8AC3E}">
        <p14:creationId xmlns:p14="http://schemas.microsoft.com/office/powerpoint/2010/main" val="385433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 Document Transmittal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2057400"/>
          </a:xfrm>
        </p:spPr>
        <p:txBody>
          <a:bodyPr/>
          <a:lstStyle/>
          <a:p>
            <a:pPr>
              <a:spcBef>
                <a:spcPct val="50000"/>
              </a:spcBef>
            </a:pPr>
            <a:r>
              <a:rPr lang="en-US" altLang="en-US" sz="1600" b="1" dirty="0"/>
              <a:t>Transmit Documents:  Creates the form and sends an email notification.</a:t>
            </a:r>
          </a:p>
          <a:p>
            <a:pPr>
              <a:spcBef>
                <a:spcPct val="50000"/>
              </a:spcBef>
            </a:pPr>
            <a:r>
              <a:rPr lang="en-US" altLang="en-US" sz="1600" b="1" dirty="0"/>
              <a:t>Save:  Saves form as a draft to be completed at another time - drafts are in the folder where the form was created and in the Document Transmittal Forms folder located under 00 Workflow Forms.  To modify/complete a saved form, right click and choose Edit.  Make the changes as needed and then click Transmit Documents.</a:t>
            </a:r>
          </a:p>
          <a:p>
            <a:pPr>
              <a:spcBef>
                <a:spcPct val="50000"/>
              </a:spcBef>
            </a:pPr>
            <a:r>
              <a:rPr lang="en-US" altLang="en-US" sz="1600" b="1" dirty="0"/>
              <a:t>Close - Cancels the form without saving.</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6</a:t>
            </a:fld>
            <a:endParaRPr lang="en-US" dirty="0"/>
          </a:p>
        </p:txBody>
      </p:sp>
      <p:pic>
        <p:nvPicPr>
          <p:cNvPr id="3" name="Picture 2">
            <a:extLst>
              <a:ext uri="{FF2B5EF4-FFF2-40B4-BE49-F238E27FC236}">
                <a16:creationId xmlns:a16="http://schemas.microsoft.com/office/drawing/2014/main" id="{55726A0D-60A7-3861-AC93-2A3636375153}"/>
              </a:ext>
            </a:extLst>
          </p:cNvPr>
          <p:cNvPicPr>
            <a:picLocks noChangeAspect="1"/>
          </p:cNvPicPr>
          <p:nvPr/>
        </p:nvPicPr>
        <p:blipFill>
          <a:blip r:embed="rId2"/>
          <a:stretch>
            <a:fillRect/>
          </a:stretch>
        </p:blipFill>
        <p:spPr>
          <a:xfrm>
            <a:off x="4844143" y="2964541"/>
            <a:ext cx="6510856" cy="3264582"/>
          </a:xfrm>
          <a:prstGeom prst="rect">
            <a:avLst/>
          </a:prstGeom>
          <a:ln>
            <a:solidFill>
              <a:srgbClr val="439297"/>
            </a:solidFill>
          </a:ln>
          <a:effectLst>
            <a:softEdge rad="0"/>
          </a:effectLst>
        </p:spPr>
      </p:pic>
    </p:spTree>
    <p:extLst>
      <p:ext uri="{BB962C8B-B14F-4D97-AF65-F5344CB8AC3E}">
        <p14:creationId xmlns:p14="http://schemas.microsoft.com/office/powerpoint/2010/main" val="55763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Document Transmittal Form Email</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870857"/>
          </a:xfrm>
        </p:spPr>
        <p:txBody>
          <a:bodyPr/>
          <a:lstStyle/>
          <a:p>
            <a:pPr>
              <a:spcBef>
                <a:spcPct val="50000"/>
              </a:spcBef>
            </a:pPr>
            <a:r>
              <a:rPr lang="en-US" altLang="en-US" sz="1600" b="1" dirty="0"/>
              <a:t>An email will be sent to those selected for distribution.  From this email users will be able to use the links to view the form and any attachments.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7</a:t>
            </a:fld>
            <a:endParaRPr lang="en-US" dirty="0"/>
          </a:p>
        </p:txBody>
      </p:sp>
      <p:pic>
        <p:nvPicPr>
          <p:cNvPr id="5" name="Picture 4">
            <a:extLst>
              <a:ext uri="{FF2B5EF4-FFF2-40B4-BE49-F238E27FC236}">
                <a16:creationId xmlns:a16="http://schemas.microsoft.com/office/drawing/2014/main" id="{B2E4EDE2-0880-ED01-4E5C-FAC8DE2071F4}"/>
              </a:ext>
            </a:extLst>
          </p:cNvPr>
          <p:cNvPicPr>
            <a:picLocks noChangeAspect="1"/>
          </p:cNvPicPr>
          <p:nvPr/>
        </p:nvPicPr>
        <p:blipFill>
          <a:blip r:embed="rId2"/>
          <a:stretch>
            <a:fillRect/>
          </a:stretch>
        </p:blipFill>
        <p:spPr>
          <a:xfrm>
            <a:off x="947057" y="2133409"/>
            <a:ext cx="4730566" cy="3972757"/>
          </a:xfrm>
          <a:prstGeom prst="rect">
            <a:avLst/>
          </a:prstGeom>
          <a:ln>
            <a:solidFill>
              <a:srgbClr val="439297"/>
            </a:solidFill>
          </a:ln>
          <a:effectLst>
            <a:softEdge rad="0"/>
          </a:effectLst>
        </p:spPr>
      </p:pic>
      <p:pic>
        <p:nvPicPr>
          <p:cNvPr id="8" name="Picture 7">
            <a:extLst>
              <a:ext uri="{FF2B5EF4-FFF2-40B4-BE49-F238E27FC236}">
                <a16:creationId xmlns:a16="http://schemas.microsoft.com/office/drawing/2014/main" id="{6AEE3461-B7D5-7C2C-D83C-B7D54F582A40}"/>
              </a:ext>
            </a:extLst>
          </p:cNvPr>
          <p:cNvPicPr>
            <a:picLocks noChangeAspect="1"/>
          </p:cNvPicPr>
          <p:nvPr/>
        </p:nvPicPr>
        <p:blipFill>
          <a:blip r:embed="rId3"/>
          <a:stretch>
            <a:fillRect/>
          </a:stretch>
        </p:blipFill>
        <p:spPr>
          <a:xfrm>
            <a:off x="6400844" y="3138836"/>
            <a:ext cx="4470582" cy="1476708"/>
          </a:xfrm>
          <a:prstGeom prst="rect">
            <a:avLst/>
          </a:prstGeom>
          <a:ln>
            <a:solidFill>
              <a:srgbClr val="439297"/>
            </a:solidFill>
          </a:ln>
          <a:effectLst>
            <a:softEdge rad="0"/>
          </a:effectLst>
        </p:spPr>
      </p:pic>
    </p:spTree>
    <p:extLst>
      <p:ext uri="{BB962C8B-B14F-4D97-AF65-F5344CB8AC3E}">
        <p14:creationId xmlns:p14="http://schemas.microsoft.com/office/powerpoint/2010/main" val="349871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View a Document Transmittal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1164771"/>
          </a:xfrm>
        </p:spPr>
        <p:txBody>
          <a:bodyPr/>
          <a:lstStyle/>
          <a:p>
            <a:pPr>
              <a:spcBef>
                <a:spcPct val="50000"/>
              </a:spcBef>
            </a:pPr>
            <a:r>
              <a:rPr lang="en-US" altLang="en-US" sz="1600" b="1" dirty="0"/>
              <a:t>Navigate to the project where the form was created and select the folder it was created in or access the form in the Document Transmittal Forms folder located under 00 Workflow Forms.  Double click on the form to view.</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8</a:t>
            </a:fld>
            <a:endParaRPr lang="en-US" dirty="0"/>
          </a:p>
        </p:txBody>
      </p:sp>
      <p:pic>
        <p:nvPicPr>
          <p:cNvPr id="5" name="Picture 4">
            <a:extLst>
              <a:ext uri="{FF2B5EF4-FFF2-40B4-BE49-F238E27FC236}">
                <a16:creationId xmlns:a16="http://schemas.microsoft.com/office/drawing/2014/main" id="{2511E7F6-DC60-7A50-38DF-D91BBA376782}"/>
              </a:ext>
            </a:extLst>
          </p:cNvPr>
          <p:cNvPicPr>
            <a:picLocks noChangeAspect="1"/>
          </p:cNvPicPr>
          <p:nvPr/>
        </p:nvPicPr>
        <p:blipFill>
          <a:blip r:embed="rId2"/>
          <a:stretch>
            <a:fillRect/>
          </a:stretch>
        </p:blipFill>
        <p:spPr>
          <a:xfrm>
            <a:off x="1339684" y="2209019"/>
            <a:ext cx="9242591" cy="3995838"/>
          </a:xfrm>
          <a:prstGeom prst="rect">
            <a:avLst/>
          </a:prstGeom>
          <a:ln>
            <a:solidFill>
              <a:srgbClr val="439297"/>
            </a:solidFill>
          </a:ln>
          <a:effectLst>
            <a:softEdge rad="0"/>
          </a:effectLst>
        </p:spPr>
      </p:pic>
    </p:spTree>
    <p:extLst>
      <p:ext uri="{BB962C8B-B14F-4D97-AF65-F5344CB8AC3E}">
        <p14:creationId xmlns:p14="http://schemas.microsoft.com/office/powerpoint/2010/main" val="87314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Documentum Support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582275" cy="981075"/>
          </a:xfrm>
        </p:spPr>
        <p:txBody>
          <a:bodyPr/>
          <a:lstStyle/>
          <a:p>
            <a:pPr lvl="1"/>
            <a:r>
              <a:rPr lang="en-US" dirty="0"/>
              <a:t>If you encounter any issues with Documentum, please send an email to: </a:t>
            </a:r>
            <a:r>
              <a:rPr lang="en-US" dirty="0">
                <a:hlinkClick r:id="rId2"/>
              </a:rPr>
              <a:t>ebusinesstechsupport@ps.ge.com</a:t>
            </a:r>
            <a:r>
              <a:rPr lang="en-US" dirty="0"/>
              <a:t> and include the following information:</a:t>
            </a:r>
          </a:p>
          <a:p>
            <a:pPr lvl="3"/>
            <a:r>
              <a:rPr lang="en-US" dirty="0"/>
              <a:t>Full Name</a:t>
            </a:r>
          </a:p>
          <a:p>
            <a:pPr lvl="3"/>
            <a:r>
              <a:rPr lang="en-US" dirty="0"/>
              <a:t>Email Address</a:t>
            </a:r>
          </a:p>
          <a:p>
            <a:pPr lvl="3"/>
            <a:r>
              <a:rPr lang="en-US" dirty="0"/>
              <a:t>SSO</a:t>
            </a:r>
          </a:p>
          <a:p>
            <a:pPr lvl="3"/>
            <a:r>
              <a:rPr lang="en-US" dirty="0"/>
              <a:t>Project Name</a:t>
            </a:r>
          </a:p>
          <a:p>
            <a:pPr lvl="3"/>
            <a:r>
              <a:rPr lang="en-US" dirty="0"/>
              <a:t>Screen Shot of any Errors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9</a:t>
            </a:fld>
            <a:endParaRPr lang="en-US" dirty="0"/>
          </a:p>
        </p:txBody>
      </p:sp>
    </p:spTree>
    <p:extLst>
      <p:ext uri="{BB962C8B-B14F-4D97-AF65-F5344CB8AC3E}">
        <p14:creationId xmlns:p14="http://schemas.microsoft.com/office/powerpoint/2010/main" val="1185039581"/>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Props1.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3.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946</TotalTime>
  <Words>460</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Sons Condensed Extrabold</vt:lpstr>
      <vt:lpstr>Inter</vt:lpstr>
      <vt:lpstr>Arial</vt:lpstr>
      <vt:lpstr>GE Vernova</vt:lpstr>
      <vt:lpstr>Documentum training Document Transmittal  Form   </vt:lpstr>
      <vt:lpstr>Create a Document Transmittal Form</vt:lpstr>
      <vt:lpstr>Create a Document Transmittal Form</vt:lpstr>
      <vt:lpstr>Create a Document Transmittal Form</vt:lpstr>
      <vt:lpstr>Create a Document Transmittal Form</vt:lpstr>
      <vt:lpstr>Create a Document Transmittal Form</vt:lpstr>
      <vt:lpstr>Document Transmittal Form Email</vt:lpstr>
      <vt:lpstr>View a Document Transmittal Form</vt:lpstr>
      <vt:lpstr>Documentum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cp:lastModifiedBy>
  <cp:revision>48</cp:revision>
  <dcterms:created xsi:type="dcterms:W3CDTF">2024-03-07T04:01:35Z</dcterms:created>
  <dcterms:modified xsi:type="dcterms:W3CDTF">2024-03-07T20:35:57Z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