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74" r:id="rId5"/>
    <p:sldId id="282" r:id="rId6"/>
    <p:sldId id="378" r:id="rId7"/>
    <p:sldId id="379" r:id="rId8"/>
    <p:sldId id="380" r:id="rId9"/>
    <p:sldId id="381" r:id="rId10"/>
    <p:sldId id="382" r:id="rId11"/>
    <p:sldId id="383" r:id="rId12"/>
    <p:sldId id="377" r:id="rId13"/>
    <p:sldId id="370" r:id="rId14"/>
  </p:sldIdLst>
  <p:sldSz cx="12192000" cy="6858000"/>
  <p:notesSz cx="6858000" cy="9144000"/>
  <p:embeddedFontLst>
    <p:embeddedFont>
      <p:font typeface="Inter" panose="020B0502030000000004" pitchFamily="34" charset="0"/>
      <p:regular r:id="rId17"/>
      <p:bold r:id="rId18"/>
      <p:italic r:id="rId19"/>
      <p:boldItalic r:id="rId20"/>
    </p:embeddedFont>
    <p:embeddedFont>
      <p:font typeface="Sons Condensed Extrabold" panose="02060906060206060203" pitchFamily="18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52" y="32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3/21/2024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CKOM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 Customer Collaboration Documentum?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2057400"/>
          </a:xfrm>
        </p:spPr>
        <p:txBody>
          <a:bodyPr/>
          <a:lstStyle/>
          <a:p>
            <a:pPr lvl="1"/>
            <a:r>
              <a:rPr lang="en-US" dirty="0"/>
              <a:t>A secure environment for GE and external companies to exchange all project documents and communications.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tool has an export control repository, non-export control repository and integrated workflow capabilities to ensure secure collaboration regarding documents, requests and other project related deliverables.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Documentum is suitable for collaborative execution during all project phases: development, inquiry, contract, design, construction, commissioning, operation and warranty.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Power Customer Collaboration Documentum: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076700"/>
          </a:xfrm>
        </p:spPr>
        <p:txBody>
          <a:bodyPr/>
          <a:lstStyle/>
          <a:p>
            <a:pPr lvl="1"/>
            <a:r>
              <a:rPr lang="en-US" dirty="0"/>
              <a:t>Provides a secure repository for all project documents.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Provides a secure environment for communication &amp; workflows between GE, customers and suppliers worldwide.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Extends Project Management best practices to GE Global Community.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Increases access to project information, driving consistency, improving time to completion and reducing risk.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Access to all project documents available through user security groups.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2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Access to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One link to access all projects and a Search field for ease in finding projects.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C24BB-5607-D29C-746B-126C7877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92" y="1924050"/>
            <a:ext cx="8459789" cy="3432361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7576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Tree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The navigation tree provides quick access to Documents, Subscriptions and project folders.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53244-01F6-0689-85DC-4793291A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45" y="2080985"/>
            <a:ext cx="8527597" cy="3511363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067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Right-Click Menu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Right-click an item to access all available functionality that can be performed.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E126B-0DD2-9F70-E8EE-CA8F7E08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43" y="2074833"/>
            <a:ext cx="8280399" cy="3284823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Transmittal 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Document Transmittal Forms are a method to transmit documents between project team members.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BA736-692C-C15F-377A-ADE3B5DF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43" y="1739738"/>
            <a:ext cx="3752850" cy="47531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5873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Issue Forms are another method to transmit documents between project team members.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F446A-AF4D-9B35-B441-BB22D1F3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94" y="1752600"/>
            <a:ext cx="5677012" cy="458798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5407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829</TotalTime>
  <Words>418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Sons Condensed Extrabold</vt:lpstr>
      <vt:lpstr>Inter</vt:lpstr>
      <vt:lpstr>Arial</vt:lpstr>
      <vt:lpstr>GE Vernova</vt:lpstr>
      <vt:lpstr>Documentum training CKOM Overview  </vt:lpstr>
      <vt:lpstr>What is Power Customer Collaboration Documentum?</vt:lpstr>
      <vt:lpstr>Benefits of Power Customer Collaboration Documentum:</vt:lpstr>
      <vt:lpstr>Streamlined Access to Projects</vt:lpstr>
      <vt:lpstr>Navigation Tree</vt:lpstr>
      <vt:lpstr>Right-Click Menu</vt:lpstr>
      <vt:lpstr>Document Transmittal Form</vt:lpstr>
      <vt:lpstr>Issue Form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27</cp:revision>
  <dcterms:created xsi:type="dcterms:W3CDTF">2024-03-07T04:01:35Z</dcterms:created>
  <dcterms:modified xsi:type="dcterms:W3CDTF">2024-03-21T16:53:28Z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