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1"/>
  </p:notesMasterIdLst>
  <p:handoutMasterIdLst>
    <p:handoutMasterId r:id="rId12"/>
  </p:handoutMasterIdLst>
  <p:sldIdLst>
    <p:sldId id="374" r:id="rId5"/>
    <p:sldId id="282" r:id="rId6"/>
    <p:sldId id="378" r:id="rId7"/>
    <p:sldId id="379" r:id="rId8"/>
    <p:sldId id="377" r:id="rId9"/>
    <p:sldId id="370" r:id="rId10"/>
  </p:sldIdLst>
  <p:sldSz cx="12192000" cy="6858000"/>
  <p:notesSz cx="6858000" cy="9144000"/>
  <p:embeddedFontLst>
    <p:embeddedFont>
      <p:font typeface="Inter" panose="020B0502030000000004" pitchFamily="34" charset="0"/>
      <p:regular r:id="rId13"/>
      <p:bold r:id="rId14"/>
      <p:italic r:id="rId15"/>
      <p:boldItalic r:id="rId16"/>
    </p:embeddedFont>
    <p:embeddedFont>
      <p:font typeface="Sons Condensed Extrabold" panose="02060906060206060203" pitchFamily="18" charset="0"/>
      <p:bold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userDrawn="1">
          <p15:clr>
            <a:srgbClr val="A4A3A4"/>
          </p15:clr>
        </p15:guide>
        <p15:guide id="2" pos="369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9297"/>
    <a:srgbClr val="C7DBDB"/>
    <a:srgbClr val="96BDBD"/>
    <a:srgbClr val="458A8A"/>
    <a:srgbClr val="212121"/>
    <a:srgbClr val="58984B"/>
    <a:srgbClr val="BFA682"/>
    <a:srgbClr val="8F7D62"/>
    <a:srgbClr val="438989"/>
    <a:srgbClr val="97BCBC"/>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859" autoAdjust="0"/>
  </p:normalViewPr>
  <p:slideViewPr>
    <p:cSldViewPr snapToGrid="0" snapToObjects="1" showGuides="1">
      <p:cViewPr varScale="1">
        <p:scale>
          <a:sx n="59" d="100"/>
          <a:sy n="59" d="100"/>
        </p:scale>
        <p:origin x="88" y="224"/>
      </p:cViewPr>
      <p:guideLst>
        <p:guide orient="horz" pos="2256"/>
        <p:guide pos="3696"/>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13682"/>
    </p:cViewPr>
  </p:sorterViewPr>
  <p:notesViewPr>
    <p:cSldViewPr snapToGrid="0" snapToObjects="1" showGuides="1">
      <p:cViewPr varScale="1">
        <p:scale>
          <a:sx n="76" d="100"/>
          <a:sy n="76" d="100"/>
        </p:scale>
        <p:origin x="3312" y="19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handoutMaster" Target="handoutMasters/handoutMaster1.xml"/><Relationship Id="rId17" Type="http://schemas.openxmlformats.org/officeDocument/2006/relationships/font" Target="fonts/font5.fntdata"/><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6BFB6B6-4E7A-A445-A373-70EB82AD09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Inter" panose="02000503000000020004" pitchFamily="2" charset="0"/>
              <a:cs typeface="Arial" panose="020B0604020202020204" pitchFamily="34" charset="0"/>
            </a:endParaRPr>
          </a:p>
        </p:txBody>
      </p:sp>
      <p:sp>
        <p:nvSpPr>
          <p:cNvPr id="3" name="Date Placeholder 2">
            <a:extLst>
              <a:ext uri="{FF2B5EF4-FFF2-40B4-BE49-F238E27FC236}">
                <a16:creationId xmlns:a16="http://schemas.microsoft.com/office/drawing/2014/main" id="{2E9532A8-4888-A64E-B2D1-7642670E089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45F3F-4280-4241-A55C-C635F11CFA20}" type="datetimeFigureOut">
              <a:rPr lang="en-US">
                <a:latin typeface="Inter" panose="02000503000000020004" pitchFamily="2" charset="0"/>
                <a:cs typeface="Arial" panose="020B0604020202020204" pitchFamily="34" charset="0"/>
              </a:rPr>
              <a:t>3/7/2024</a:t>
            </a:fld>
            <a:endParaRPr lang="en-US" dirty="0">
              <a:latin typeface="Inter" panose="02000503000000020004" pitchFamily="2" charset="0"/>
              <a:cs typeface="Arial" panose="020B0604020202020204" pitchFamily="34" charset="0"/>
            </a:endParaRPr>
          </a:p>
        </p:txBody>
      </p:sp>
      <p:sp>
        <p:nvSpPr>
          <p:cNvPr id="4" name="Footer Placeholder 3">
            <a:extLst>
              <a:ext uri="{FF2B5EF4-FFF2-40B4-BE49-F238E27FC236}">
                <a16:creationId xmlns:a16="http://schemas.microsoft.com/office/drawing/2014/main" id="{832E0019-9C88-8740-9DC7-43CA22CBDDF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Inter" panose="02000503000000020004" pitchFamily="2" charset="0"/>
              <a:cs typeface="Arial" panose="020B0604020202020204" pitchFamily="34" charset="0"/>
            </a:endParaRPr>
          </a:p>
        </p:txBody>
      </p:sp>
      <p:sp>
        <p:nvSpPr>
          <p:cNvPr id="5" name="Slide Number Placeholder 4">
            <a:extLst>
              <a:ext uri="{FF2B5EF4-FFF2-40B4-BE49-F238E27FC236}">
                <a16:creationId xmlns:a16="http://schemas.microsoft.com/office/drawing/2014/main" id="{ADAA7054-C658-7843-B285-432D0AAA0C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57917D-67DC-8946-9800-8E4AAAAFFC67}" type="slidenum">
              <a:rPr lang="en-US">
                <a:latin typeface="Inter" panose="02000503000000020004" pitchFamily="2" charset="0"/>
                <a:cs typeface="Arial" panose="020B0604020202020204" pitchFamily="34" charset="0"/>
              </a:rPr>
              <a:t>‹#›</a:t>
            </a:fld>
            <a:endParaRPr lang="en-US" dirty="0">
              <a:latin typeface="Inter" panose="02000503000000020004" pitchFamily="2" charset="0"/>
              <a:cs typeface="Arial" panose="020B0604020202020204" pitchFamily="34" charset="0"/>
            </a:endParaRPr>
          </a:p>
        </p:txBody>
      </p:sp>
    </p:spTree>
    <p:extLst>
      <p:ext uri="{BB962C8B-B14F-4D97-AF65-F5344CB8AC3E}">
        <p14:creationId xmlns:p14="http://schemas.microsoft.com/office/powerpoint/2010/main" val="2066615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ter" panose="02000503000000020004" pitchFamily="2"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ter" panose="02000503000000020004" pitchFamily="2" charset="0"/>
              </a:defRPr>
            </a:lvl1pPr>
          </a:lstStyle>
          <a:p>
            <a:fld id="{FAC1BD85-E95E-8D4A-AD03-7D116C880F45}" type="datetimeFigureOut">
              <a:rPr lang="en-US" smtClean="0"/>
              <a:pPr/>
              <a:t>3/7/2024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ter" panose="02000503000000020004" pitchFamily="2"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ter" panose="02000503000000020004" pitchFamily="2" charset="0"/>
              </a:defRPr>
            </a:lvl1pPr>
          </a:lstStyle>
          <a:p>
            <a:fld id="{F4BFF387-9D57-4C4A-857D-AC6507407006}" type="slidenum">
              <a:rPr lang="en-US" smtClean="0"/>
              <a:pPr/>
              <a:t>‹#›</a:t>
            </a:fld>
            <a:endParaRPr lang="en-US" dirty="0"/>
          </a:p>
        </p:txBody>
      </p:sp>
    </p:spTree>
    <p:extLst>
      <p:ext uri="{BB962C8B-B14F-4D97-AF65-F5344CB8AC3E}">
        <p14:creationId xmlns:p14="http://schemas.microsoft.com/office/powerpoint/2010/main" val="2170517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ter" panose="02000503000000020004" pitchFamily="2" charset="0"/>
        <a:ea typeface="+mn-ea"/>
        <a:cs typeface="+mn-cs"/>
      </a:defRPr>
    </a:lvl1pPr>
    <a:lvl2pPr marL="13716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2pPr>
    <a:lvl3pPr marL="274320" indent="-137160" algn="l" defTabSz="914400" rtl="0" eaLnBrk="1" latinLnBrk="0" hangingPunct="1">
      <a:buFont typeface="Arial"/>
      <a:buChar char="–"/>
      <a:tabLst/>
      <a:defRPr sz="1200" b="0" i="0" kern="1200">
        <a:solidFill>
          <a:schemeClr val="tx1"/>
        </a:solidFill>
        <a:latin typeface="Inter" panose="02000503000000020004" pitchFamily="2" charset="0"/>
        <a:ea typeface="+mn-ea"/>
        <a:cs typeface="+mn-cs"/>
      </a:defRPr>
    </a:lvl3pPr>
    <a:lvl4pPr marL="41148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4pPr>
    <a:lvl5pPr marL="548640" indent="-137160" algn="l" defTabSz="914400" rtl="0" eaLnBrk="1" latinLnBrk="0" hangingPunct="1">
      <a:buFont typeface="Arial"/>
      <a:buChar char="–"/>
      <a:defRPr sz="1200" b="0" i="0" kern="1200">
        <a:solidFill>
          <a:schemeClr val="tx1"/>
        </a:solidFill>
        <a:latin typeface="Inter" panose="02000503000000020004"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005E60"/>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D752991F-DE20-9C56-71CE-00C693FCEC71}"/>
              </a:ext>
            </a:extLst>
          </p:cNvPr>
          <p:cNvPicPr>
            <a:picLocks noChangeAspect="1"/>
          </p:cNvPicPr>
          <p:nvPr userDrawn="1"/>
        </p:nvPicPr>
        <p:blipFill>
          <a:blip r:embed="rId2"/>
          <a:stretch>
            <a:fillRect/>
          </a:stretch>
        </p:blipFill>
        <p:spPr>
          <a:xfrm>
            <a:off x="268025"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506380"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C8FF08"/>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710412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 - Asy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1450" indent="-171450">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F4792C0-9FE2-4931-3650-4B59AD3104E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9946922"/>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Asymetrical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7290905"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56ABEBD3-24BE-15F7-DEF9-9F5230BECA90}"/>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18048575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 Asymmetrical 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44409"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E22151AB-5731-BAC5-7B55-0CB75965C41C}"/>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290989164"/>
      </p:ext>
    </p:extLst>
  </p:cSld>
  <p:clrMapOvr>
    <a:masterClrMapping/>
  </p:clrMapOvr>
  <p:extLst>
    <p:ext uri="{DCECCB84-F9BA-43D5-87BE-67443E8EF086}">
      <p15:sldGuideLst xmlns:p15="http://schemas.microsoft.com/office/powerpoint/2012/main">
        <p15:guide id="2" pos="5030">
          <p15:clr>
            <a:srgbClr val="FBAE40"/>
          </p15:clr>
        </p15:guide>
        <p15:guide id="3" orient="horz" pos="88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Asymmetrical 2 - Bar">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6" cy="457020"/>
          </a:xfrm>
        </p:spPr>
        <p:txBody>
          <a:bodyPr/>
          <a:lstStyle>
            <a:lvl1pPr>
              <a:defRPr>
                <a:solidFill>
                  <a:srgbClr val="005E60"/>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02C79C54-276E-80B9-1B8A-4B6BBAC71B29}"/>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7BBA13F7-1863-C7F2-A83F-768EA305A30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743160294"/>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78915"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404E15B6-0BA0-84E6-A568-FC29C85E61F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64173188"/>
      </p:ext>
    </p:extLst>
  </p:cSld>
  <p:clrMapOvr>
    <a:masterClrMapping/>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3-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1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4404"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33408C86-D3E9-F3C1-4977-859065B75513}"/>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2DC5277-B38B-BFA5-234F-37E859463D25}"/>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0" name="Picture 9" descr="Text&#10;&#10;Description automatically generated">
            <a:extLst>
              <a:ext uri="{FF2B5EF4-FFF2-40B4-BE49-F238E27FC236}">
                <a16:creationId xmlns:a16="http://schemas.microsoft.com/office/drawing/2014/main" id="{6F06206D-1B55-79AD-7D01-D0EB3C4108C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821405647"/>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4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5CB7DF46-A9CC-4BD9-D472-6BF977C64294}"/>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62642070"/>
      </p:ext>
    </p:extLst>
  </p:cSld>
  <p:clrMapOvr>
    <a:masterClrMapping/>
  </p:clrMapOvr>
  <p:extLst>
    <p:ext uri="{DCECCB84-F9BA-43D5-87BE-67443E8EF086}">
      <p15:sldGuideLst xmlns:p15="http://schemas.microsoft.com/office/powerpoint/2012/main">
        <p15:guide id="1" pos="2056">
          <p15:clr>
            <a:srgbClr val="FBAE40"/>
          </p15:clr>
        </p15:guide>
        <p15:guide id="2" pos="5628">
          <p15:clr>
            <a:srgbClr val="FBAE40"/>
          </p15:clr>
        </p15:guide>
        <p15:guide id="3" pos="3840">
          <p15:clr>
            <a:srgbClr val="FBAE40"/>
          </p15:clr>
        </p15:guide>
        <p15:guide id="4" orient="horz" pos="88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4 Column - Ba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0"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57549" y="1403349"/>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5999"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71E6CAA3-D2BE-B7A9-9C26-22C4F1F5EDDD}"/>
              </a:ext>
            </a:extLst>
          </p:cNvPr>
          <p:cNvCxnSpPr>
            <a:cxnSpLocks/>
          </p:cNvCxnSpPr>
          <p:nvPr userDrawn="1"/>
        </p:nvCxnSpPr>
        <p:spPr>
          <a:xfrm>
            <a:off x="31230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8865847-B1DD-F900-9C6C-8E3E630784E8}"/>
              </a:ext>
            </a:extLst>
          </p:cNvPr>
          <p:cNvCxnSpPr>
            <a:cxnSpLocks/>
          </p:cNvCxnSpPr>
          <p:nvPr userDrawn="1"/>
        </p:nvCxnSpPr>
        <p:spPr>
          <a:xfrm>
            <a:off x="596150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4BCFFAC-C9D0-7B24-E424-D791DC86FA9A}"/>
              </a:ext>
            </a:extLst>
          </p:cNvPr>
          <p:cNvCxnSpPr>
            <a:cxnSpLocks/>
          </p:cNvCxnSpPr>
          <p:nvPr userDrawn="1"/>
        </p:nvCxnSpPr>
        <p:spPr>
          <a:xfrm>
            <a:off x="8799956"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12" name="Picture 11" descr="Text&#10;&#10;Description automatically generated">
            <a:extLst>
              <a:ext uri="{FF2B5EF4-FFF2-40B4-BE49-F238E27FC236}">
                <a16:creationId xmlns:a16="http://schemas.microsoft.com/office/drawing/2014/main" id="{F179F5EF-F643-19DD-3442-114B11F58335}"/>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66450991"/>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3 and 1/3-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466769"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6A24B364-E635-8148-9DBE-C364F1D3BC53}"/>
              </a:ext>
            </a:extLst>
          </p:cNvPr>
          <p:cNvSpPr>
            <a:spLocks noGrp="1"/>
          </p:cNvSpPr>
          <p:nvPr>
            <p:ph type="body" sz="quarter" idx="13"/>
          </p:nvPr>
        </p:nvSpPr>
        <p:spPr>
          <a:xfrm>
            <a:off x="419099" y="1403350"/>
            <a:ext cx="7296912"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F265EA83-2EC6-BE4F-96E1-74D20B473B4D}"/>
              </a:ext>
            </a:extLst>
          </p:cNvPr>
          <p:cNvSpPr>
            <a:spLocks noGrp="1"/>
          </p:cNvSpPr>
          <p:nvPr>
            <p:ph type="body" sz="quarter" idx="15"/>
          </p:nvPr>
        </p:nvSpPr>
        <p:spPr>
          <a:xfrm>
            <a:off x="8000999" y="1403350"/>
            <a:ext cx="3787133"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2095501"/>
            <a:ext cx="7296912"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8000997" y="2095501"/>
            <a:ext cx="3771899"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cxnSp>
        <p:nvCxnSpPr>
          <p:cNvPr id="4" name="Straight Connector 3">
            <a:extLst>
              <a:ext uri="{FF2B5EF4-FFF2-40B4-BE49-F238E27FC236}">
                <a16:creationId xmlns:a16="http://schemas.microsoft.com/office/drawing/2014/main" id="{1A5C9CC5-B8DE-1A0B-AEAF-078158CE873D}"/>
              </a:ext>
            </a:extLst>
          </p:cNvPr>
          <p:cNvCxnSpPr>
            <a:cxnSpLocks/>
          </p:cNvCxnSpPr>
          <p:nvPr userDrawn="1"/>
        </p:nvCxnSpPr>
        <p:spPr>
          <a:xfrm>
            <a:off x="785089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7" name="Picture 6" descr="Text&#10;&#10;Description automatically generated">
            <a:extLst>
              <a:ext uri="{FF2B5EF4-FFF2-40B4-BE49-F238E27FC236}">
                <a16:creationId xmlns:a16="http://schemas.microsoft.com/office/drawing/2014/main" id="{C287820B-9605-1150-C001-4792D5A7E40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06879767"/>
      </p:ext>
    </p:extLst>
  </p:cSld>
  <p:clrMapOvr>
    <a:masterClrMapping/>
  </p:clrMapOvr>
  <p:extLst>
    <p:ext uri="{DCECCB84-F9BA-43D5-87BE-67443E8EF086}">
      <p15:sldGuideLst xmlns:p15="http://schemas.microsoft.com/office/powerpoint/2012/main">
        <p15:guide id="2" pos="504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Column Photo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3C0532-DBFF-2022-5F35-01DC75E41C0E}"/>
              </a:ext>
            </a:extLst>
          </p:cNvPr>
          <p:cNvSpPr/>
          <p:nvPr userDrawn="1"/>
        </p:nvSpPr>
        <p:spPr>
          <a:xfrm>
            <a:off x="0" y="1402915"/>
            <a:ext cx="121920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13421"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353800" cy="4806951"/>
          </a:xfrm>
          <a:noFill/>
        </p:spPr>
        <p:txBody>
          <a:bodyPr lIns="0" tIns="182880" rIns="0" bIns="0">
            <a:noAutofit/>
          </a:bodyPr>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rgbClr val="C8FF08"/>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8" name="Picture 7" descr="Text&#10;&#10;Description automatically generated">
            <a:extLst>
              <a:ext uri="{FF2B5EF4-FFF2-40B4-BE49-F238E27FC236}">
                <a16:creationId xmlns:a16="http://schemas.microsoft.com/office/drawing/2014/main" id="{DCECCD58-6B53-F6DC-FD8A-F86F07E65273}"/>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0866178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596771" y="6492875"/>
            <a:ext cx="5397112" cy="365125"/>
          </a:xfrm>
        </p:spPr>
        <p:txBody>
          <a:bodyPr/>
          <a:lstStyle>
            <a:lvl1pPr>
              <a:defRPr>
                <a:solidFill>
                  <a:srgbClr val="FAFAFA"/>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596771" y="2481592"/>
            <a:ext cx="10706100" cy="1861808"/>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596771"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descr="Text&#10;&#10;Description automatically generated">
            <a:extLst>
              <a:ext uri="{FF2B5EF4-FFF2-40B4-BE49-F238E27FC236}">
                <a16:creationId xmlns:a16="http://schemas.microsoft.com/office/drawing/2014/main" id="{404FB6B5-AF11-DEA2-266C-D4A71FA4E0A7}"/>
              </a:ext>
            </a:extLst>
          </p:cNvPr>
          <p:cNvPicPr>
            <a:picLocks noChangeAspect="1"/>
          </p:cNvPicPr>
          <p:nvPr userDrawn="1"/>
        </p:nvPicPr>
        <p:blipFill>
          <a:blip r:embed="rId2"/>
          <a:stretch>
            <a:fillRect/>
          </a:stretch>
        </p:blipFill>
        <p:spPr>
          <a:xfrm>
            <a:off x="268025" y="272267"/>
            <a:ext cx="2606040" cy="814067"/>
          </a:xfrm>
          <a:prstGeom prst="rect">
            <a:avLst/>
          </a:prstGeom>
        </p:spPr>
      </p:pic>
      <p:cxnSp>
        <p:nvCxnSpPr>
          <p:cNvPr id="4" name="Straight Connector 3">
            <a:extLst>
              <a:ext uri="{FF2B5EF4-FFF2-40B4-BE49-F238E27FC236}">
                <a16:creationId xmlns:a16="http://schemas.microsoft.com/office/drawing/2014/main" id="{7CEC064B-505B-2B8A-CC1B-FFEE37B6694E}"/>
              </a:ext>
            </a:extLst>
          </p:cNvPr>
          <p:cNvCxnSpPr>
            <a:cxnSpLocks/>
          </p:cNvCxnSpPr>
          <p:nvPr userDrawn="1"/>
        </p:nvCxnSpPr>
        <p:spPr>
          <a:xfrm>
            <a:off x="444366" y="2444249"/>
            <a:ext cx="0" cy="447992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31907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3" orient="horz" pos="273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110718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257206721"/>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2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77323" cy="45702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a:solidFill>
            <a:srgbClr val="E3E3E3"/>
          </a:solidFill>
        </p:spPr>
        <p:txBody>
          <a:bodyPr lIns="182880" tIns="182880" rIns="182880" bIns="182880"/>
          <a:lstStyle>
            <a:lvl2pPr marL="174625" indent="-174625">
              <a:buClr>
                <a:schemeClr val="tx2"/>
              </a:buClr>
              <a:buFont typeface="Arial" panose="020B0604020202020204" pitchFamily="34" charset="0"/>
              <a:buChar char="•"/>
              <a:defRPr/>
            </a:lvl2pPr>
            <a:lvl3pPr>
              <a:buClr>
                <a:schemeClr val="tx2"/>
              </a:buClr>
              <a:defRPr/>
            </a:lvl3pPr>
            <a:lvl4pPr>
              <a:buClr>
                <a:schemeClr val="tx2"/>
              </a:buClr>
              <a:defRPr/>
            </a:lvl4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2C2A4A3E-D4B8-672E-E828-A2571A7B04D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739847199"/>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3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82432"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50"/>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4206539"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1"/>
            <a:ext cx="3502152" cy="4806950"/>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6EE8FD0A-8C5E-E7DE-4656-7844FF43109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81804034"/>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884"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 Column Boxe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3263899" y="1403349"/>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D1F40F60-BBD9-9E4F-84D2-0B668EDB1695}"/>
              </a:ext>
            </a:extLst>
          </p:cNvPr>
          <p:cNvSpPr>
            <a:spLocks noGrp="1"/>
          </p:cNvSpPr>
          <p:nvPr>
            <p:ph idx="14" hasCustomPrompt="1"/>
          </p:nvPr>
        </p:nvSpPr>
        <p:spPr>
          <a:xfrm>
            <a:off x="609600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9" name="Content Placeholder 2">
            <a:extLst>
              <a:ext uri="{FF2B5EF4-FFF2-40B4-BE49-F238E27FC236}">
                <a16:creationId xmlns:a16="http://schemas.microsoft.com/office/drawing/2014/main" id="{3AA94E17-ACE2-234E-94FB-6DBEE6BAF77B}"/>
              </a:ext>
            </a:extLst>
          </p:cNvPr>
          <p:cNvSpPr>
            <a:spLocks noGrp="1"/>
          </p:cNvSpPr>
          <p:nvPr>
            <p:ph idx="15" hasCustomPrompt="1"/>
          </p:nvPr>
        </p:nvSpPr>
        <p:spPr>
          <a:xfrm>
            <a:off x="8934450" y="1403350"/>
            <a:ext cx="2569464"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A126E61B-5B00-C74E-A14F-005A2D3E23E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58873889"/>
      </p:ext>
    </p:extLst>
  </p:cSld>
  <p:clrMapOvr>
    <a:masterClrMapping/>
  </p:clrMapOvr>
  <p:extLst>
    <p:ext uri="{DCECCB84-F9BA-43D5-87BE-67443E8EF086}">
      <p15:sldGuideLst xmlns:p15="http://schemas.microsoft.com/office/powerpoint/2012/main">
        <p15:guide id="1" pos="2056" userDrawn="1">
          <p15:clr>
            <a:srgbClr val="FBAE40"/>
          </p15:clr>
        </p15:guide>
        <p15:guide id="2" pos="5628" userDrawn="1">
          <p15:clr>
            <a:srgbClr val="FBAE40"/>
          </p15:clr>
        </p15:guide>
        <p15:guide id="3" pos="3840" userDrawn="1">
          <p15:clr>
            <a:srgbClr val="FBAE40"/>
          </p15:clr>
        </p15:guide>
        <p15:guide id="4" orient="horz" pos="884"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Boxed Asymmetrical">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89076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099" y="1403349"/>
            <a:ext cx="7292975"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8" name="Content Placeholder 2">
            <a:extLst>
              <a:ext uri="{FF2B5EF4-FFF2-40B4-BE49-F238E27FC236}">
                <a16:creationId xmlns:a16="http://schemas.microsoft.com/office/drawing/2014/main" id="{5C934C23-704D-AE40-866D-BF6B0DCFEA7C}"/>
              </a:ext>
            </a:extLst>
          </p:cNvPr>
          <p:cNvSpPr>
            <a:spLocks noGrp="1"/>
          </p:cNvSpPr>
          <p:nvPr>
            <p:ph idx="14" hasCustomPrompt="1"/>
          </p:nvPr>
        </p:nvSpPr>
        <p:spPr>
          <a:xfrm>
            <a:off x="7989707" y="1403350"/>
            <a:ext cx="3502152" cy="4806951"/>
          </a:xfrm>
          <a:solidFill>
            <a:srgbClr val="E3E3E3"/>
          </a:solidFill>
        </p:spPr>
        <p:txBody>
          <a:bodyPr lIns="182880" tIns="182880" rIns="182880" bIns="182880"/>
          <a:lstStyle>
            <a:lvl2pPr marL="174625" indent="-174625">
              <a:buClrTx/>
              <a:buFont typeface="Arial" panose="020B0604020202020204" pitchFamily="34" charset="0"/>
              <a:buChar char="•"/>
              <a:defRPr/>
            </a:lvl2pPr>
            <a:lvl3pPr>
              <a:buClrTx/>
              <a:defRPr/>
            </a:lvl3pPr>
            <a:lvl4pPr>
              <a:buClrTx/>
              <a:defRPr/>
            </a:lvl4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1321A8AC-94BF-D6B2-1376-53BEE47F726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085943709"/>
      </p:ext>
    </p:extLst>
  </p:cSld>
  <p:clrMapOvr>
    <a:masterClrMapping/>
  </p:clrMapOvr>
  <p:extLst>
    <p:ext uri="{DCECCB84-F9BA-43D5-87BE-67443E8EF086}">
      <p15:sldGuideLst xmlns:p15="http://schemas.microsoft.com/office/powerpoint/2012/main">
        <p15:guide id="2" pos="5030" userDrawn="1">
          <p15:clr>
            <a:srgbClr val="FBAE40"/>
          </p15:clr>
        </p15:guide>
        <p15:guide id="3" orient="horz" pos="884"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rgbClr val="C8FF08"/>
                </a:solidFill>
                <a:latin typeface="Sons Condensed Extrabold" panose="02060906060206060203" pitchFamily="18" charset="0"/>
              </a:defRPr>
            </a:lvl1pPr>
          </a:lstStyle>
          <a:p>
            <a:r>
              <a:rPr lang="en-US" dirty="0"/>
              <a:t>CLICK TO EDIT MASTER TITLE STYLE</a:t>
            </a:r>
          </a:p>
        </p:txBody>
      </p:sp>
      <p:pic>
        <p:nvPicPr>
          <p:cNvPr id="7" name="Picture 6" descr="Text&#10;&#10;Description automatically generated">
            <a:extLst>
              <a:ext uri="{FF2B5EF4-FFF2-40B4-BE49-F238E27FC236}">
                <a16:creationId xmlns:a16="http://schemas.microsoft.com/office/drawing/2014/main" id="{C821F4BE-79DE-EBCE-62E2-F24155984D9E}"/>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Section Number">
            <a:extLst>
              <a:ext uri="{FF2B5EF4-FFF2-40B4-BE49-F238E27FC236}">
                <a16:creationId xmlns:a16="http://schemas.microsoft.com/office/drawing/2014/main" id="{107E2ABA-1900-FC00-3E5B-96B0338B47BC}"/>
              </a:ext>
            </a:extLst>
          </p:cNvPr>
          <p:cNvSpPr>
            <a:spLocks noGrp="1"/>
          </p:cNvSpPr>
          <p:nvPr>
            <p:ph type="body" sz="quarter" idx="13" hasCustomPrompt="1"/>
          </p:nvPr>
        </p:nvSpPr>
        <p:spPr>
          <a:xfrm>
            <a:off x="419100" y="1922078"/>
            <a:ext cx="2660530" cy="365760"/>
          </a:xfrm>
          <a:noFill/>
        </p:spPr>
        <p:txBody>
          <a:bodyPr wrap="none">
            <a:noAutofit/>
          </a:bodyPr>
          <a:lstStyle>
            <a:lvl1pPr>
              <a:spcAft>
                <a:spcPts val="0"/>
              </a:spcAft>
              <a:defRPr sz="1600" cap="all" baseline="0">
                <a:solidFill>
                  <a:schemeClr val="tx1"/>
                </a:solidFill>
              </a:defRPr>
            </a:lvl1pPr>
          </a:lstStyle>
          <a:p>
            <a:pPr lvl="0"/>
            <a:r>
              <a:rPr lang="en-US" dirty="0"/>
              <a:t>[Optional section ##]</a:t>
            </a:r>
          </a:p>
        </p:txBody>
      </p:sp>
    </p:spTree>
    <p:extLst>
      <p:ext uri="{BB962C8B-B14F-4D97-AF65-F5344CB8AC3E}">
        <p14:creationId xmlns:p14="http://schemas.microsoft.com/office/powerpoint/2010/main" val="1263291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userDrawn="1">
          <p15:clr>
            <a:srgbClr val="FBAE40"/>
          </p15:clr>
        </p15:guide>
        <p15:guide id="4" orient="horz" pos="273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10" name="Section Number">
            <a:extLst>
              <a:ext uri="{FF2B5EF4-FFF2-40B4-BE49-F238E27FC236}">
                <a16:creationId xmlns:a16="http://schemas.microsoft.com/office/drawing/2014/main" id="{E0E81EB4-471C-3F45-B7C7-3BCA82925019}"/>
              </a:ext>
            </a:extLst>
          </p:cNvPr>
          <p:cNvSpPr>
            <a:spLocks noGrp="1"/>
          </p:cNvSpPr>
          <p:nvPr>
            <p:ph type="body" sz="quarter" idx="13" hasCustomPrompt="1"/>
          </p:nvPr>
        </p:nvSpPr>
        <p:spPr>
          <a:xfrm>
            <a:off x="419100" y="1922078"/>
            <a:ext cx="2608772" cy="365760"/>
          </a:xfrm>
          <a:noFill/>
        </p:spPr>
        <p:txBody>
          <a:bodyPr wrap="none">
            <a:noAutofit/>
          </a:bodyPr>
          <a:lstStyle>
            <a:lvl1pPr>
              <a:spcAft>
                <a:spcPts val="0"/>
              </a:spcAft>
              <a:defRPr sz="1600" cap="all" baseline="0">
                <a:solidFill>
                  <a:schemeClr val="tx2"/>
                </a:solidFill>
              </a:defRPr>
            </a:lvl1pPr>
          </a:lstStyle>
          <a:p>
            <a:pPr lvl="0"/>
            <a:r>
              <a:rPr lang="en-US" dirty="0"/>
              <a:t>[Optional section ##]</a:t>
            </a:r>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itle 1">
            <a:extLst>
              <a:ext uri="{FF2B5EF4-FFF2-40B4-BE49-F238E27FC236}">
                <a16:creationId xmlns:a16="http://schemas.microsoft.com/office/drawing/2014/main" id="{B449274D-327F-3626-5718-4266E3B0BCE4}"/>
              </a:ext>
            </a:extLst>
          </p:cNvPr>
          <p:cNvSpPr>
            <a:spLocks noGrp="1"/>
          </p:cNvSpPr>
          <p:nvPr>
            <p:ph type="title" hasCustomPrompt="1"/>
          </p:nvPr>
        </p:nvSpPr>
        <p:spPr>
          <a:xfrm>
            <a:off x="427383" y="2378075"/>
            <a:ext cx="6875785" cy="1965325"/>
          </a:xfrm>
        </p:spPr>
        <p:txBody>
          <a:bodyPr anchor="t" anchorCtr="0"/>
          <a:lstStyle>
            <a:lvl1pPr>
              <a:lnSpc>
                <a:spcPts val="5400"/>
              </a:lnSpc>
              <a:defRPr sz="6000" cap="all" baseline="0">
                <a:solidFill>
                  <a:schemeClr val="tx1"/>
                </a:solidFill>
                <a:latin typeface="Sons Condensed Extrabold" panose="02060906060206060203" pitchFamily="18" charset="0"/>
              </a:defRPr>
            </a:lvl1pPr>
          </a:lstStyle>
          <a:p>
            <a:r>
              <a:rPr lang="en-US" dirty="0"/>
              <a:t>CLICK TO EDIT MASTER TITLE STYLE</a:t>
            </a:r>
          </a:p>
        </p:txBody>
      </p:sp>
    </p:spTree>
    <p:extLst>
      <p:ext uri="{BB962C8B-B14F-4D97-AF65-F5344CB8AC3E}">
        <p14:creationId xmlns:p14="http://schemas.microsoft.com/office/powerpoint/2010/main" val="422889246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8DF85884-5EEF-2342-9652-061EE3FFEC7D}"/>
              </a:ext>
            </a:extLst>
          </p:cNvPr>
          <p:cNvSpPr>
            <a:spLocks noGrp="1"/>
          </p:cNvSpPr>
          <p:nvPr>
            <p:ph type="title" hasCustomPrompt="1"/>
          </p:nvPr>
        </p:nvSpPr>
        <p:spPr>
          <a:xfrm>
            <a:off x="419100" y="2378075"/>
            <a:ext cx="6896100" cy="1965325"/>
          </a:xfrm>
        </p:spPr>
        <p:txBody>
          <a:bodyPr anchor="t" anchorCtr="0"/>
          <a:lstStyle>
            <a:lvl1pPr>
              <a:lnSpc>
                <a:spcPts val="5400"/>
              </a:lnSpc>
              <a:defRPr sz="6000" cap="all" baseline="0">
                <a:solidFill>
                  <a:srgbClr val="005E60"/>
                </a:solidFill>
                <a:latin typeface="Sons Condensed Extrabold" panose="02060906060206060203" pitchFamily="18" charset="0"/>
              </a:defRPr>
            </a:lvl1pPr>
          </a:lstStyle>
          <a:p>
            <a:r>
              <a:rPr lang="en-US" dirty="0"/>
              <a:t>CLICK TO EDIT MASTER TITLE STYLE</a:t>
            </a:r>
          </a:p>
        </p:txBody>
      </p:sp>
      <p:pic>
        <p:nvPicPr>
          <p:cNvPr id="3" name="Picture 2" descr="Text&#10;&#10;Description automatically generated">
            <a:extLst>
              <a:ext uri="{FF2B5EF4-FFF2-40B4-BE49-F238E27FC236}">
                <a16:creationId xmlns:a16="http://schemas.microsoft.com/office/drawing/2014/main" id="{2F5188B4-2B91-7D7A-D602-95ABB4BAA002}"/>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Section Number">
            <a:extLst>
              <a:ext uri="{FF2B5EF4-FFF2-40B4-BE49-F238E27FC236}">
                <a16:creationId xmlns:a16="http://schemas.microsoft.com/office/drawing/2014/main" id="{1C20CF72-79D7-2D57-1E9C-4C8386102CFA}"/>
              </a:ext>
            </a:extLst>
          </p:cNvPr>
          <p:cNvSpPr>
            <a:spLocks noGrp="1"/>
          </p:cNvSpPr>
          <p:nvPr>
            <p:ph type="body" sz="quarter" idx="14" hasCustomPrompt="1"/>
          </p:nvPr>
        </p:nvSpPr>
        <p:spPr>
          <a:xfrm>
            <a:off x="419100" y="1922078"/>
            <a:ext cx="3273006" cy="365760"/>
          </a:xfrm>
          <a:noFill/>
        </p:spPr>
        <p:txBody>
          <a:bodyPr wrap="none">
            <a:noAutofit/>
          </a:bodyPr>
          <a:lstStyle>
            <a:lvl1pPr>
              <a:spcAft>
                <a:spcPts val="0"/>
              </a:spcAft>
              <a:defRPr lang="en-US" sz="1600" kern="1200" cap="all" baseline="0" dirty="0">
                <a:solidFill>
                  <a:srgbClr val="212121"/>
                </a:solidFill>
                <a:latin typeface="Inter" panose="02000503000000020004" pitchFamily="2" charset="0"/>
                <a:ea typeface="+mn-ea"/>
                <a:cs typeface="+mn-cs"/>
              </a:defRPr>
            </a:lvl1pPr>
          </a:lstStyle>
          <a:p>
            <a:pPr marL="0" lvl="0" indent="0" algn="l" defTabSz="914400" rtl="0" eaLnBrk="1" latinLnBrk="0" hangingPunct="1">
              <a:lnSpc>
                <a:spcPct val="100000"/>
              </a:lnSpc>
              <a:spcBef>
                <a:spcPts val="0"/>
              </a:spcBef>
              <a:spcAft>
                <a:spcPts val="0"/>
              </a:spcAft>
              <a:buClr>
                <a:schemeClr val="tx1"/>
              </a:buClr>
              <a:buFont typeface="Arial" panose="020B0604020202020204" pitchFamily="34" charset="0"/>
              <a:buNone/>
            </a:pPr>
            <a:r>
              <a:rPr lang="en-US" dirty="0"/>
              <a:t>[Optional section ##]</a:t>
            </a:r>
          </a:p>
        </p:txBody>
      </p:sp>
    </p:spTree>
    <p:extLst>
      <p:ext uri="{BB962C8B-B14F-4D97-AF65-F5344CB8AC3E}">
        <p14:creationId xmlns:p14="http://schemas.microsoft.com/office/powerpoint/2010/main" val="197147223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4">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6808260-87F5-684E-B4AE-F4EFAA65FF4F}"/>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BADAAE3E-8C1F-854F-A5B6-DE2B8F20033B}"/>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pic>
        <p:nvPicPr>
          <p:cNvPr id="4" name="Picture 3" descr="Text&#10;&#10;Description automatically generated">
            <a:extLst>
              <a:ext uri="{FF2B5EF4-FFF2-40B4-BE49-F238E27FC236}">
                <a16:creationId xmlns:a16="http://schemas.microsoft.com/office/drawing/2014/main" id="{592B45FF-A1AE-61C0-351C-FC46C4660695}"/>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4848351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4" orient="horz" pos="273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fographics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716938" cy="457020"/>
          </a:xfrm>
        </p:spPr>
        <p:txBody>
          <a:bodyPr/>
          <a:lstStyle>
            <a:lvl1pPr>
              <a:defRPr>
                <a:solidFill>
                  <a:schemeClr val="tx1"/>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rgbClr val="C8FF08"/>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18125"/>
            <a:ext cx="3840480" cy="892175"/>
          </a:xfrm>
        </p:spPr>
        <p:txBody>
          <a:bodyPr/>
          <a:lstStyle>
            <a:lvl1pPr>
              <a:lnSpc>
                <a:spcPct val="100000"/>
              </a:lnSpc>
              <a:spcAft>
                <a:spcPts val="0"/>
              </a:spcAft>
              <a:defRPr sz="1200" b="1">
                <a:solidFill>
                  <a:schemeClr val="tx1"/>
                </a:solidFill>
              </a:defRPr>
            </a:lvl1pPr>
            <a:lvl2pPr marL="0" indent="0">
              <a:spcAft>
                <a:spcPts val="0"/>
              </a:spcAft>
              <a:buNone/>
              <a:defRPr sz="1200">
                <a:solidFill>
                  <a:schemeClr val="tx1"/>
                </a:solidFill>
              </a:defRPr>
            </a:lvl2pPr>
            <a:lvl3pPr marL="3175" indent="0">
              <a:spcAft>
                <a:spcPts val="0"/>
              </a:spcAft>
              <a:buNone/>
              <a:tabLst/>
              <a:defRPr sz="1200">
                <a:solidFill>
                  <a:schemeClr val="tx1"/>
                </a:solidFill>
              </a:defRPr>
            </a:lvl3pPr>
            <a:lvl4pPr marL="109728" indent="-109728">
              <a:spcAft>
                <a:spcPts val="200"/>
              </a:spcAft>
              <a:buClr>
                <a:schemeClr val="tx1"/>
              </a:buClr>
              <a:buFont typeface="Arial"/>
              <a:buChar char="–"/>
              <a:tabLst/>
              <a:defRPr sz="1000">
                <a:solidFill>
                  <a:schemeClr val="tx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4" name="Picture 3" descr="Text&#10;&#10;Description automatically generated">
            <a:extLst>
              <a:ext uri="{FF2B5EF4-FFF2-40B4-BE49-F238E27FC236}">
                <a16:creationId xmlns:a16="http://schemas.microsoft.com/office/drawing/2014/main" id="{FD051AE3-C2A3-6884-82E8-0091361DC8B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26311658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pos="1248" userDrawn="1">
          <p15:clr>
            <a:srgbClr val="FBAE40"/>
          </p15:clr>
        </p15:guide>
        <p15:guide id="3" pos="4128" userDrawn="1">
          <p15:clr>
            <a:srgbClr val="FBAE40"/>
          </p15:clr>
        </p15:guide>
        <p15:guide id="4" pos="4824" userDrawn="1">
          <p15:clr>
            <a:srgbClr val="FBAE40"/>
          </p15:clr>
        </p15:guide>
        <p15:guide id="5" orient="horz" pos="884" userDrawn="1">
          <p15:clr>
            <a:srgbClr val="FBAE40"/>
          </p15:clr>
        </p15:guide>
        <p15:guide id="6" orient="horz" pos="1498" userDrawn="1">
          <p15:clr>
            <a:srgbClr val="FBAE40"/>
          </p15:clr>
        </p15:guide>
        <p15:guide id="7" orient="horz" pos="2116" userDrawn="1">
          <p15:clr>
            <a:srgbClr val="FBAE40"/>
          </p15:clr>
        </p15:guide>
        <p15:guide id="8" orient="horz" pos="2736" userDrawn="1">
          <p15:clr>
            <a:srgbClr val="FBAE40"/>
          </p15:clr>
        </p15:guide>
        <p15:guide id="9" orient="horz" pos="3350" userDrawn="1">
          <p15:clr>
            <a:srgbClr val="FBAE40"/>
          </p15:clr>
        </p15:guide>
        <p15:guide id="10" pos="55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Light Photo Background">
    <p:bg>
      <p:bgPr>
        <a:solidFill>
          <a:schemeClr val="tx1"/>
        </a:solidFill>
        <a:effectLst/>
      </p:bgPr>
    </p:bg>
    <p:spTree>
      <p:nvGrpSpPr>
        <p:cNvPr id="1" name=""/>
        <p:cNvGrpSpPr/>
        <p:nvPr/>
      </p:nvGrpSpPr>
      <p:grpSpPr>
        <a:xfrm>
          <a:off x="0" y="0"/>
          <a:ext cx="0" cy="0"/>
          <a:chOff x="0" y="0"/>
          <a:chExt cx="0" cy="0"/>
        </a:xfrm>
      </p:grpSpPr>
      <p:pic>
        <p:nvPicPr>
          <p:cNvPr id="6" name="Picture 5" descr="Text&#10;&#10;Description automatically generated">
            <a:extLst>
              <a:ext uri="{FF2B5EF4-FFF2-40B4-BE49-F238E27FC236}">
                <a16:creationId xmlns:a16="http://schemas.microsoft.com/office/drawing/2014/main" id="{D9E1DC37-7617-9EED-CD74-B8909A49A546}"/>
              </a:ext>
            </a:extLst>
          </p:cNvPr>
          <p:cNvPicPr>
            <a:picLocks noChangeAspect="1"/>
          </p:cNvPicPr>
          <p:nvPr userDrawn="1"/>
        </p:nvPicPr>
        <p:blipFill>
          <a:blip r:embed="rId2"/>
          <a:stretch>
            <a:fillRect/>
          </a:stretch>
        </p:blipFill>
        <p:spPr>
          <a:xfrm>
            <a:off x="279519" y="272267"/>
            <a:ext cx="2606040" cy="814067"/>
          </a:xfrm>
          <a:prstGeom prst="rect">
            <a:avLst/>
          </a:prstGeom>
        </p:spPr>
      </p:pic>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431618" cy="365125"/>
          </a:xfrm>
        </p:spPr>
        <p:txBody>
          <a:bodyPr/>
          <a:lstStyle>
            <a:lvl1pPr>
              <a:defRPr>
                <a:solidFill>
                  <a:srgbClr val="21212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rgbClr val="005E60"/>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rgbClr val="21212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2104964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fographics 3">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rgbClr val="005E60"/>
                </a:solidFill>
              </a:defRPr>
            </a:lvl1pPr>
          </a:lstStyle>
          <a:p>
            <a:r>
              <a:rPr lang="en-US"/>
              <a:t>Click to edit Master title style</a:t>
            </a:r>
            <a:endParaRPr lang="en-US" dirty="0"/>
          </a:p>
        </p:txBody>
      </p:sp>
      <p:sp>
        <p:nvSpPr>
          <p:cNvPr id="10" name="Text Placeholder 9">
            <a:extLst>
              <a:ext uri="{FF2B5EF4-FFF2-40B4-BE49-F238E27FC236}">
                <a16:creationId xmlns:a16="http://schemas.microsoft.com/office/drawing/2014/main" id="{F4F0CB69-A8C9-3148-BE3D-A492C022E5FA}"/>
              </a:ext>
            </a:extLst>
          </p:cNvPr>
          <p:cNvSpPr>
            <a:spLocks noGrp="1"/>
          </p:cNvSpPr>
          <p:nvPr>
            <p:ph type="body" sz="quarter" idx="13" hasCustomPrompt="1"/>
          </p:nvPr>
        </p:nvSpPr>
        <p:spPr>
          <a:xfrm>
            <a:off x="8763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1" name="Text Placeholder 9">
            <a:extLst>
              <a:ext uri="{FF2B5EF4-FFF2-40B4-BE49-F238E27FC236}">
                <a16:creationId xmlns:a16="http://schemas.microsoft.com/office/drawing/2014/main" id="{73263E97-D3AD-CB4D-A38F-E36DBD10B2B0}"/>
              </a:ext>
            </a:extLst>
          </p:cNvPr>
          <p:cNvSpPr>
            <a:spLocks noGrp="1"/>
          </p:cNvSpPr>
          <p:nvPr>
            <p:ph type="body" sz="quarter" idx="14" hasCustomPrompt="1"/>
          </p:nvPr>
        </p:nvSpPr>
        <p:spPr>
          <a:xfrm>
            <a:off x="8763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2" name="Text Placeholder 9">
            <a:extLst>
              <a:ext uri="{FF2B5EF4-FFF2-40B4-BE49-F238E27FC236}">
                <a16:creationId xmlns:a16="http://schemas.microsoft.com/office/drawing/2014/main" id="{40C84B42-6275-4644-86D4-ECD146789AA4}"/>
              </a:ext>
            </a:extLst>
          </p:cNvPr>
          <p:cNvSpPr>
            <a:spLocks noGrp="1"/>
          </p:cNvSpPr>
          <p:nvPr>
            <p:ph type="body" sz="quarter" idx="15" hasCustomPrompt="1"/>
          </p:nvPr>
        </p:nvSpPr>
        <p:spPr>
          <a:xfrm>
            <a:off x="8763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3" name="Text Placeholder 9">
            <a:extLst>
              <a:ext uri="{FF2B5EF4-FFF2-40B4-BE49-F238E27FC236}">
                <a16:creationId xmlns:a16="http://schemas.microsoft.com/office/drawing/2014/main" id="{C0F8B490-4361-CC4A-9F61-79B2E81AFCDE}"/>
              </a:ext>
            </a:extLst>
          </p:cNvPr>
          <p:cNvSpPr>
            <a:spLocks noGrp="1"/>
          </p:cNvSpPr>
          <p:nvPr>
            <p:ph type="body" sz="quarter" idx="16" hasCustomPrompt="1"/>
          </p:nvPr>
        </p:nvSpPr>
        <p:spPr>
          <a:xfrm>
            <a:off x="8763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4" name="Text Placeholder 9">
            <a:extLst>
              <a:ext uri="{FF2B5EF4-FFF2-40B4-BE49-F238E27FC236}">
                <a16:creationId xmlns:a16="http://schemas.microsoft.com/office/drawing/2014/main" id="{73CABFCA-A501-7E4D-9263-58563C08AE0E}"/>
              </a:ext>
            </a:extLst>
          </p:cNvPr>
          <p:cNvSpPr>
            <a:spLocks noGrp="1"/>
          </p:cNvSpPr>
          <p:nvPr>
            <p:ph type="body" sz="quarter" idx="17" hasCustomPrompt="1"/>
          </p:nvPr>
        </p:nvSpPr>
        <p:spPr>
          <a:xfrm>
            <a:off x="8763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7" name="Text Placeholder 9">
            <a:extLst>
              <a:ext uri="{FF2B5EF4-FFF2-40B4-BE49-F238E27FC236}">
                <a16:creationId xmlns:a16="http://schemas.microsoft.com/office/drawing/2014/main" id="{6AC87837-1EA6-2349-931C-E6FFFB8DBB27}"/>
              </a:ext>
            </a:extLst>
          </p:cNvPr>
          <p:cNvSpPr>
            <a:spLocks noGrp="1"/>
          </p:cNvSpPr>
          <p:nvPr>
            <p:ph type="body" sz="quarter" idx="18" hasCustomPrompt="1"/>
          </p:nvPr>
        </p:nvSpPr>
        <p:spPr>
          <a:xfrm>
            <a:off x="6553200" y="14033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8" name="Text Placeholder 9">
            <a:extLst>
              <a:ext uri="{FF2B5EF4-FFF2-40B4-BE49-F238E27FC236}">
                <a16:creationId xmlns:a16="http://schemas.microsoft.com/office/drawing/2014/main" id="{36138EAC-7695-894D-BBD4-055459A09359}"/>
              </a:ext>
            </a:extLst>
          </p:cNvPr>
          <p:cNvSpPr>
            <a:spLocks noGrp="1"/>
          </p:cNvSpPr>
          <p:nvPr>
            <p:ph type="body" sz="quarter" idx="19" hasCustomPrompt="1"/>
          </p:nvPr>
        </p:nvSpPr>
        <p:spPr>
          <a:xfrm>
            <a:off x="6553200" y="2378075"/>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19" name="Text Placeholder 9">
            <a:extLst>
              <a:ext uri="{FF2B5EF4-FFF2-40B4-BE49-F238E27FC236}">
                <a16:creationId xmlns:a16="http://schemas.microsoft.com/office/drawing/2014/main" id="{C737E5CF-1F7C-5649-A592-CC25861D2D5B}"/>
              </a:ext>
            </a:extLst>
          </p:cNvPr>
          <p:cNvSpPr>
            <a:spLocks noGrp="1"/>
          </p:cNvSpPr>
          <p:nvPr>
            <p:ph type="body" sz="quarter" idx="20" hasCustomPrompt="1"/>
          </p:nvPr>
        </p:nvSpPr>
        <p:spPr>
          <a:xfrm>
            <a:off x="6553200" y="3359150"/>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0" name="Text Placeholder 9">
            <a:extLst>
              <a:ext uri="{FF2B5EF4-FFF2-40B4-BE49-F238E27FC236}">
                <a16:creationId xmlns:a16="http://schemas.microsoft.com/office/drawing/2014/main" id="{0070BC90-9746-8846-93B3-5F5CE932FF9B}"/>
              </a:ext>
            </a:extLst>
          </p:cNvPr>
          <p:cNvSpPr>
            <a:spLocks noGrp="1"/>
          </p:cNvSpPr>
          <p:nvPr>
            <p:ph type="body" sz="quarter" idx="21" hasCustomPrompt="1"/>
          </p:nvPr>
        </p:nvSpPr>
        <p:spPr>
          <a:xfrm>
            <a:off x="6553200" y="4343399"/>
            <a:ext cx="1104900" cy="914400"/>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1" name="Text Placeholder 9">
            <a:extLst>
              <a:ext uri="{FF2B5EF4-FFF2-40B4-BE49-F238E27FC236}">
                <a16:creationId xmlns:a16="http://schemas.microsoft.com/office/drawing/2014/main" id="{60960AB0-B647-2C4E-AAFE-66E5B8F1A5C6}"/>
              </a:ext>
            </a:extLst>
          </p:cNvPr>
          <p:cNvSpPr>
            <a:spLocks noGrp="1"/>
          </p:cNvSpPr>
          <p:nvPr>
            <p:ph type="body" sz="quarter" idx="22" hasCustomPrompt="1"/>
          </p:nvPr>
        </p:nvSpPr>
        <p:spPr>
          <a:xfrm>
            <a:off x="6553200" y="5318126"/>
            <a:ext cx="1104900" cy="892175"/>
          </a:xfrm>
        </p:spPr>
        <p:txBody>
          <a:bodyPr/>
          <a:lstStyle>
            <a:lvl1pPr>
              <a:lnSpc>
                <a:spcPct val="80000"/>
              </a:lnSpc>
              <a:spcAft>
                <a:spcPts val="0"/>
              </a:spcAft>
              <a:defRPr sz="5700">
                <a:solidFill>
                  <a:schemeClr val="tx2"/>
                </a:solidFill>
                <a:latin typeface="Sons Condensed Extrabold" panose="02060906060206060203" pitchFamily="18" charset="0"/>
              </a:defRPr>
            </a:lvl1pPr>
          </a:lstStyle>
          <a:p>
            <a:pPr lvl="0"/>
            <a:r>
              <a:rPr lang="en-US" dirty="0"/>
              <a:t>##</a:t>
            </a:r>
          </a:p>
        </p:txBody>
      </p:sp>
      <p:sp>
        <p:nvSpPr>
          <p:cNvPr id="25" name="Text Placeholder 24">
            <a:extLst>
              <a:ext uri="{FF2B5EF4-FFF2-40B4-BE49-F238E27FC236}">
                <a16:creationId xmlns:a16="http://schemas.microsoft.com/office/drawing/2014/main" id="{4247BEE3-7D76-F644-BDAB-16ED5A8288C2}"/>
              </a:ext>
            </a:extLst>
          </p:cNvPr>
          <p:cNvSpPr>
            <a:spLocks noGrp="1"/>
          </p:cNvSpPr>
          <p:nvPr>
            <p:ph type="body" sz="quarter" idx="23"/>
          </p:nvPr>
        </p:nvSpPr>
        <p:spPr>
          <a:xfrm>
            <a:off x="19812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7" name="Text Placeholder 24">
            <a:extLst>
              <a:ext uri="{FF2B5EF4-FFF2-40B4-BE49-F238E27FC236}">
                <a16:creationId xmlns:a16="http://schemas.microsoft.com/office/drawing/2014/main" id="{321EEC92-A39E-E94D-B2E6-F86BAE8543AF}"/>
              </a:ext>
            </a:extLst>
          </p:cNvPr>
          <p:cNvSpPr>
            <a:spLocks noGrp="1"/>
          </p:cNvSpPr>
          <p:nvPr>
            <p:ph type="body" sz="quarter" idx="24"/>
          </p:nvPr>
        </p:nvSpPr>
        <p:spPr>
          <a:xfrm>
            <a:off x="19812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8" name="Text Placeholder 24">
            <a:extLst>
              <a:ext uri="{FF2B5EF4-FFF2-40B4-BE49-F238E27FC236}">
                <a16:creationId xmlns:a16="http://schemas.microsoft.com/office/drawing/2014/main" id="{05A623ED-65B4-834F-8518-DA9B1269F13D}"/>
              </a:ext>
            </a:extLst>
          </p:cNvPr>
          <p:cNvSpPr>
            <a:spLocks noGrp="1"/>
          </p:cNvSpPr>
          <p:nvPr>
            <p:ph type="body" sz="quarter" idx="25"/>
          </p:nvPr>
        </p:nvSpPr>
        <p:spPr>
          <a:xfrm>
            <a:off x="19812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9" name="Text Placeholder 24">
            <a:extLst>
              <a:ext uri="{FF2B5EF4-FFF2-40B4-BE49-F238E27FC236}">
                <a16:creationId xmlns:a16="http://schemas.microsoft.com/office/drawing/2014/main" id="{27D82EA8-413C-D24C-A022-A5076609146A}"/>
              </a:ext>
            </a:extLst>
          </p:cNvPr>
          <p:cNvSpPr>
            <a:spLocks noGrp="1"/>
          </p:cNvSpPr>
          <p:nvPr>
            <p:ph type="body" sz="quarter" idx="26"/>
          </p:nvPr>
        </p:nvSpPr>
        <p:spPr>
          <a:xfrm>
            <a:off x="19812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0" name="Text Placeholder 24">
            <a:extLst>
              <a:ext uri="{FF2B5EF4-FFF2-40B4-BE49-F238E27FC236}">
                <a16:creationId xmlns:a16="http://schemas.microsoft.com/office/drawing/2014/main" id="{37E7239D-DEAC-7F4E-BAF6-9D7D97413F9A}"/>
              </a:ext>
            </a:extLst>
          </p:cNvPr>
          <p:cNvSpPr>
            <a:spLocks noGrp="1"/>
          </p:cNvSpPr>
          <p:nvPr>
            <p:ph type="body" sz="quarter" idx="27"/>
          </p:nvPr>
        </p:nvSpPr>
        <p:spPr>
          <a:xfrm>
            <a:off x="1981200" y="5318125"/>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1" name="Text Placeholder 24">
            <a:extLst>
              <a:ext uri="{FF2B5EF4-FFF2-40B4-BE49-F238E27FC236}">
                <a16:creationId xmlns:a16="http://schemas.microsoft.com/office/drawing/2014/main" id="{B11C7D85-DC2F-A745-ADB8-A7CA8256E3D0}"/>
              </a:ext>
            </a:extLst>
          </p:cNvPr>
          <p:cNvSpPr>
            <a:spLocks noGrp="1"/>
          </p:cNvSpPr>
          <p:nvPr>
            <p:ph type="body" sz="quarter" idx="28"/>
          </p:nvPr>
        </p:nvSpPr>
        <p:spPr>
          <a:xfrm>
            <a:off x="7658100" y="14033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2" name="Text Placeholder 24">
            <a:extLst>
              <a:ext uri="{FF2B5EF4-FFF2-40B4-BE49-F238E27FC236}">
                <a16:creationId xmlns:a16="http://schemas.microsoft.com/office/drawing/2014/main" id="{EB74C912-DD8C-AF45-9C63-8F7BBF3C01EA}"/>
              </a:ext>
            </a:extLst>
          </p:cNvPr>
          <p:cNvSpPr>
            <a:spLocks noGrp="1"/>
          </p:cNvSpPr>
          <p:nvPr>
            <p:ph type="body" sz="quarter" idx="29"/>
          </p:nvPr>
        </p:nvSpPr>
        <p:spPr>
          <a:xfrm>
            <a:off x="7658100" y="2378075"/>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3" name="Text Placeholder 24">
            <a:extLst>
              <a:ext uri="{FF2B5EF4-FFF2-40B4-BE49-F238E27FC236}">
                <a16:creationId xmlns:a16="http://schemas.microsoft.com/office/drawing/2014/main" id="{5E8DBD9B-A278-BC4A-920C-02E365359351}"/>
              </a:ext>
            </a:extLst>
          </p:cNvPr>
          <p:cNvSpPr>
            <a:spLocks noGrp="1"/>
          </p:cNvSpPr>
          <p:nvPr>
            <p:ph type="body" sz="quarter" idx="30"/>
          </p:nvPr>
        </p:nvSpPr>
        <p:spPr>
          <a:xfrm>
            <a:off x="7658100" y="335915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4" name="Text Placeholder 24">
            <a:extLst>
              <a:ext uri="{FF2B5EF4-FFF2-40B4-BE49-F238E27FC236}">
                <a16:creationId xmlns:a16="http://schemas.microsoft.com/office/drawing/2014/main" id="{FF9FB30C-3AED-7D45-A24D-38F4A99E19BA}"/>
              </a:ext>
            </a:extLst>
          </p:cNvPr>
          <p:cNvSpPr>
            <a:spLocks noGrp="1"/>
          </p:cNvSpPr>
          <p:nvPr>
            <p:ph type="body" sz="quarter" idx="31"/>
          </p:nvPr>
        </p:nvSpPr>
        <p:spPr>
          <a:xfrm>
            <a:off x="7658100" y="4343400"/>
            <a:ext cx="3840480" cy="914400"/>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35" name="Text Placeholder 24">
            <a:extLst>
              <a:ext uri="{FF2B5EF4-FFF2-40B4-BE49-F238E27FC236}">
                <a16:creationId xmlns:a16="http://schemas.microsoft.com/office/drawing/2014/main" id="{612DBE41-3DAD-064C-BC23-5C041B16A221}"/>
              </a:ext>
            </a:extLst>
          </p:cNvPr>
          <p:cNvSpPr>
            <a:spLocks noGrp="1"/>
          </p:cNvSpPr>
          <p:nvPr>
            <p:ph type="body" sz="quarter" idx="32"/>
          </p:nvPr>
        </p:nvSpPr>
        <p:spPr>
          <a:xfrm>
            <a:off x="7658100" y="5326751"/>
            <a:ext cx="3840480" cy="892175"/>
          </a:xfrm>
        </p:spPr>
        <p:txBody>
          <a:bodyPr/>
          <a:lstStyle>
            <a:lvl1pPr>
              <a:lnSpc>
                <a:spcPct val="100000"/>
              </a:lnSpc>
              <a:spcAft>
                <a:spcPts val="0"/>
              </a:spcAft>
              <a:defRPr sz="1200" b="1">
                <a:solidFill>
                  <a:srgbClr val="212121"/>
                </a:solidFill>
              </a:defRPr>
            </a:lvl1pPr>
            <a:lvl2pPr marL="0" indent="0">
              <a:spcAft>
                <a:spcPts val="0"/>
              </a:spcAft>
              <a:buNone/>
              <a:defRPr sz="1200">
                <a:solidFill>
                  <a:srgbClr val="212121"/>
                </a:solidFill>
              </a:defRPr>
            </a:lvl2pPr>
            <a:lvl3pPr marL="3175" indent="0">
              <a:spcAft>
                <a:spcPts val="0"/>
              </a:spcAft>
              <a:buNone/>
              <a:tabLst/>
              <a:defRPr sz="1200">
                <a:solidFill>
                  <a:srgbClr val="212121"/>
                </a:solidFill>
              </a:defRPr>
            </a:lvl3pPr>
            <a:lvl4pPr marL="109728" indent="-109728">
              <a:spcAft>
                <a:spcPts val="200"/>
              </a:spcAft>
              <a:buClr>
                <a:schemeClr val="bg2"/>
              </a:buClr>
              <a:buFont typeface="Arial"/>
              <a:buChar char="–"/>
              <a:tabLst/>
              <a:defRPr sz="1000">
                <a:solidFill>
                  <a:srgbClr val="212121"/>
                </a:solidFill>
              </a:defRPr>
            </a:lvl4pPr>
            <a:lvl5pPr marL="219456" indent="-109728">
              <a:spcAft>
                <a:spcPts val="200"/>
              </a:spcAft>
              <a:buClr>
                <a:schemeClr val="tx1"/>
              </a:buClr>
              <a:buFont typeface="Arial"/>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pic>
        <p:nvPicPr>
          <p:cNvPr id="3" name="Picture 2" descr="Text&#10;&#10;Description automatically generated">
            <a:extLst>
              <a:ext uri="{FF2B5EF4-FFF2-40B4-BE49-F238E27FC236}">
                <a16:creationId xmlns:a16="http://schemas.microsoft.com/office/drawing/2014/main" id="{F3C8E8B6-15B9-92DE-0C5F-40F6A4CCD98A}"/>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1841040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552">
          <p15:clr>
            <a:srgbClr val="FBAE40"/>
          </p15:clr>
        </p15:guide>
        <p15:guide id="2" pos="1248">
          <p15:clr>
            <a:srgbClr val="FBAE40"/>
          </p15:clr>
        </p15:guide>
        <p15:guide id="3" pos="4128">
          <p15:clr>
            <a:srgbClr val="FBAE40"/>
          </p15:clr>
        </p15:guide>
        <p15:guide id="4" pos="4824">
          <p15:clr>
            <a:srgbClr val="FBAE40"/>
          </p15:clr>
        </p15:guide>
        <p15:guide id="5" orient="horz" pos="884">
          <p15:clr>
            <a:srgbClr val="FBAE40"/>
          </p15:clr>
        </p15:guide>
        <p15:guide id="6" orient="horz" pos="1498">
          <p15:clr>
            <a:srgbClr val="FBAE40"/>
          </p15:clr>
        </p15:guide>
        <p15:guide id="7" orient="horz" pos="2112" userDrawn="1">
          <p15:clr>
            <a:srgbClr val="FBAE40"/>
          </p15:clr>
        </p15:guide>
        <p15:guide id="8" orient="horz" pos="2736">
          <p15:clr>
            <a:srgbClr val="FBAE40"/>
          </p15:clr>
        </p15:guide>
        <p15:guide id="9" orient="horz" pos="335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24" name="Picture Placeholder 13">
            <a:extLst>
              <a:ext uri="{FF2B5EF4-FFF2-40B4-BE49-F238E27FC236}">
                <a16:creationId xmlns:a16="http://schemas.microsoft.com/office/drawing/2014/main" id="{03A9CFF3-144D-F242-AB37-45B8D1EA02D3}"/>
              </a:ext>
            </a:extLst>
          </p:cNvPr>
          <p:cNvSpPr>
            <a:spLocks noGrp="1"/>
          </p:cNvSpPr>
          <p:nvPr>
            <p:ph type="pic" sz="quarter" idx="29"/>
          </p:nvPr>
        </p:nvSpPr>
        <p:spPr>
          <a:xfrm>
            <a:off x="80010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2" name="Picture Placeholder 13">
            <a:extLst>
              <a:ext uri="{FF2B5EF4-FFF2-40B4-BE49-F238E27FC236}">
                <a16:creationId xmlns:a16="http://schemas.microsoft.com/office/drawing/2014/main" id="{D30E5EF1-DEED-0E4E-842C-164ECBEB862E}"/>
              </a:ext>
            </a:extLst>
          </p:cNvPr>
          <p:cNvSpPr>
            <a:spLocks noGrp="1"/>
          </p:cNvSpPr>
          <p:nvPr>
            <p:ph type="pic" sz="quarter" idx="27"/>
          </p:nvPr>
        </p:nvSpPr>
        <p:spPr>
          <a:xfrm>
            <a:off x="4206875"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20" name="Picture Placeholder 13">
            <a:extLst>
              <a:ext uri="{FF2B5EF4-FFF2-40B4-BE49-F238E27FC236}">
                <a16:creationId xmlns:a16="http://schemas.microsoft.com/office/drawing/2014/main" id="{35166569-9518-9B41-8B53-AA608D40024E}"/>
              </a:ext>
            </a:extLst>
          </p:cNvPr>
          <p:cNvSpPr>
            <a:spLocks noGrp="1"/>
          </p:cNvSpPr>
          <p:nvPr>
            <p:ph type="pic" sz="quarter" idx="25"/>
          </p:nvPr>
        </p:nvSpPr>
        <p:spPr>
          <a:xfrm>
            <a:off x="419100" y="3838584"/>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8" name="Picture Placeholder 13">
            <a:extLst>
              <a:ext uri="{FF2B5EF4-FFF2-40B4-BE49-F238E27FC236}">
                <a16:creationId xmlns:a16="http://schemas.microsoft.com/office/drawing/2014/main" id="{E7959487-FA6F-9442-8793-172CFAE0C4DD}"/>
              </a:ext>
            </a:extLst>
          </p:cNvPr>
          <p:cNvSpPr>
            <a:spLocks noGrp="1"/>
          </p:cNvSpPr>
          <p:nvPr>
            <p:ph type="pic" sz="quarter" idx="23"/>
          </p:nvPr>
        </p:nvSpPr>
        <p:spPr>
          <a:xfrm>
            <a:off x="80010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6" name="Picture Placeholder 13">
            <a:extLst>
              <a:ext uri="{FF2B5EF4-FFF2-40B4-BE49-F238E27FC236}">
                <a16:creationId xmlns:a16="http://schemas.microsoft.com/office/drawing/2014/main" id="{22F3E836-EB9D-0A44-8CBF-55C02225AF98}"/>
              </a:ext>
            </a:extLst>
          </p:cNvPr>
          <p:cNvSpPr>
            <a:spLocks noGrp="1"/>
          </p:cNvSpPr>
          <p:nvPr>
            <p:ph type="pic" sz="quarter" idx="21"/>
          </p:nvPr>
        </p:nvSpPr>
        <p:spPr>
          <a:xfrm>
            <a:off x="4206875"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4" name="Picture Placeholder 13">
            <a:extLst>
              <a:ext uri="{FF2B5EF4-FFF2-40B4-BE49-F238E27FC236}">
                <a16:creationId xmlns:a16="http://schemas.microsoft.com/office/drawing/2014/main" id="{C88ED419-5FB1-1040-9DD4-AB69170FDA91}"/>
              </a:ext>
            </a:extLst>
          </p:cNvPr>
          <p:cNvSpPr>
            <a:spLocks noGrp="1"/>
          </p:cNvSpPr>
          <p:nvPr>
            <p:ph type="pic" sz="quarter" idx="19"/>
          </p:nvPr>
        </p:nvSpPr>
        <p:spPr>
          <a:xfrm>
            <a:off x="419100" y="1403350"/>
            <a:ext cx="1138238" cy="1463040"/>
          </a:xfrm>
          <a:solidFill>
            <a:schemeClr val="accent3"/>
          </a:solidFill>
        </p:spPr>
        <p:txBody>
          <a:bodyPr/>
          <a:lstStyle>
            <a:lvl1pPr>
              <a:defRPr sz="1400">
                <a:solidFill>
                  <a:schemeClr val="tx2"/>
                </a:solidFill>
              </a:defRPr>
            </a:lvl1pPr>
          </a:lstStyle>
          <a:p>
            <a:r>
              <a:rPr lang="en-US"/>
              <a:t>Click icon to add picture</a:t>
            </a:r>
            <a:endParaRPr lang="en-US" dirty="0"/>
          </a:p>
        </p:txBody>
      </p:sp>
      <p:sp>
        <p:nvSpPr>
          <p:cNvPr id="12" name="Text Placeholder 11">
            <a:extLst>
              <a:ext uri="{FF2B5EF4-FFF2-40B4-BE49-F238E27FC236}">
                <a16:creationId xmlns:a16="http://schemas.microsoft.com/office/drawing/2014/main" id="{57559BAC-92F4-B744-9836-450C4A90B309}"/>
              </a:ext>
            </a:extLst>
          </p:cNvPr>
          <p:cNvSpPr>
            <a:spLocks noGrp="1"/>
          </p:cNvSpPr>
          <p:nvPr>
            <p:ph type="body" sz="quarter" idx="18"/>
          </p:nvPr>
        </p:nvSpPr>
        <p:spPr>
          <a:xfrm>
            <a:off x="17145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5" name="Text Placeholder 11">
            <a:extLst>
              <a:ext uri="{FF2B5EF4-FFF2-40B4-BE49-F238E27FC236}">
                <a16:creationId xmlns:a16="http://schemas.microsoft.com/office/drawing/2014/main" id="{34D8682B-ACC9-614A-8FC5-30E2225A0263}"/>
              </a:ext>
            </a:extLst>
          </p:cNvPr>
          <p:cNvSpPr>
            <a:spLocks noGrp="1"/>
          </p:cNvSpPr>
          <p:nvPr>
            <p:ph type="body" sz="quarter" idx="20"/>
          </p:nvPr>
        </p:nvSpPr>
        <p:spPr>
          <a:xfrm>
            <a:off x="5500689"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7" name="Text Placeholder 11">
            <a:extLst>
              <a:ext uri="{FF2B5EF4-FFF2-40B4-BE49-F238E27FC236}">
                <a16:creationId xmlns:a16="http://schemas.microsoft.com/office/drawing/2014/main" id="{A9DF087C-13B0-8044-B147-F99E711E3B8D}"/>
              </a:ext>
            </a:extLst>
          </p:cNvPr>
          <p:cNvSpPr>
            <a:spLocks noGrp="1"/>
          </p:cNvSpPr>
          <p:nvPr>
            <p:ph type="body" sz="quarter" idx="22"/>
          </p:nvPr>
        </p:nvSpPr>
        <p:spPr>
          <a:xfrm>
            <a:off x="9296400" y="1403350"/>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19" name="Text Placeholder 11">
            <a:extLst>
              <a:ext uri="{FF2B5EF4-FFF2-40B4-BE49-F238E27FC236}">
                <a16:creationId xmlns:a16="http://schemas.microsoft.com/office/drawing/2014/main" id="{B68F9AA8-58C0-BD45-A206-0D15796A4D36}"/>
              </a:ext>
            </a:extLst>
          </p:cNvPr>
          <p:cNvSpPr>
            <a:spLocks noGrp="1"/>
          </p:cNvSpPr>
          <p:nvPr>
            <p:ph type="body" sz="quarter" idx="24"/>
          </p:nvPr>
        </p:nvSpPr>
        <p:spPr>
          <a:xfrm>
            <a:off x="17145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1" name="Text Placeholder 11">
            <a:extLst>
              <a:ext uri="{FF2B5EF4-FFF2-40B4-BE49-F238E27FC236}">
                <a16:creationId xmlns:a16="http://schemas.microsoft.com/office/drawing/2014/main" id="{5655B9A0-5BD5-4B4C-87A7-8A7BC98C3663}"/>
              </a:ext>
            </a:extLst>
          </p:cNvPr>
          <p:cNvSpPr>
            <a:spLocks noGrp="1"/>
          </p:cNvSpPr>
          <p:nvPr>
            <p:ph type="body" sz="quarter" idx="26"/>
          </p:nvPr>
        </p:nvSpPr>
        <p:spPr>
          <a:xfrm>
            <a:off x="5500689"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sp>
        <p:nvSpPr>
          <p:cNvPr id="23" name="Text Placeholder 11">
            <a:extLst>
              <a:ext uri="{FF2B5EF4-FFF2-40B4-BE49-F238E27FC236}">
                <a16:creationId xmlns:a16="http://schemas.microsoft.com/office/drawing/2014/main" id="{F2FB16EA-50E6-7147-BF52-0D186E431275}"/>
              </a:ext>
            </a:extLst>
          </p:cNvPr>
          <p:cNvSpPr>
            <a:spLocks noGrp="1"/>
          </p:cNvSpPr>
          <p:nvPr>
            <p:ph type="body" sz="quarter" idx="28"/>
          </p:nvPr>
        </p:nvSpPr>
        <p:spPr>
          <a:xfrm>
            <a:off x="9296400" y="3838584"/>
            <a:ext cx="2194560" cy="1955800"/>
          </a:xfrm>
        </p:spPr>
        <p:txBody>
          <a:bodyPr/>
          <a:lstStyle>
            <a:lvl1pPr>
              <a:spcAft>
                <a:spcPts val="200"/>
              </a:spcAft>
              <a:defRPr sz="1400" b="1">
                <a:solidFill>
                  <a:srgbClr val="212121"/>
                </a:solidFill>
              </a:defRPr>
            </a:lvl1pPr>
            <a:lvl2pPr marL="0" indent="0">
              <a:buNone/>
              <a:defRPr sz="1400" i="1">
                <a:solidFill>
                  <a:srgbClr val="212121"/>
                </a:solidFill>
              </a:defRPr>
            </a:lvl2pPr>
            <a:lvl3pPr marL="12700" indent="0">
              <a:buNone/>
              <a:tabLst/>
              <a:defRPr sz="1400">
                <a:solidFill>
                  <a:srgbClr val="212121"/>
                </a:solidFill>
              </a:defRPr>
            </a:lvl3pPr>
            <a:lvl4pPr>
              <a:defRPr sz="1400"/>
            </a:lvl4pPr>
            <a:lvl5pPr>
              <a:defRPr sz="1400"/>
            </a:lvl5pPr>
          </a:lstStyle>
          <a:p>
            <a:pPr lvl="0"/>
            <a:r>
              <a:rPr lang="en-US"/>
              <a:t>Click to edit Master text styles</a:t>
            </a:r>
          </a:p>
          <a:p>
            <a:pPr lvl="1"/>
            <a:r>
              <a:rPr lang="en-US"/>
              <a:t>Second level</a:t>
            </a:r>
          </a:p>
          <a:p>
            <a:pPr lvl="2"/>
            <a:r>
              <a:rPr lang="en-US"/>
              <a:t>Third level</a:t>
            </a:r>
          </a:p>
        </p:txBody>
      </p:sp>
      <p:pic>
        <p:nvPicPr>
          <p:cNvPr id="3" name="Picture 2" descr="Text&#10;&#10;Description automatically generated">
            <a:extLst>
              <a:ext uri="{FF2B5EF4-FFF2-40B4-BE49-F238E27FC236}">
                <a16:creationId xmlns:a16="http://schemas.microsoft.com/office/drawing/2014/main" id="{FFDD0E8E-1442-D1CD-FDD6-6F1C4CD12602}"/>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367970595"/>
      </p:ext>
    </p:extLst>
  </p:cSld>
  <p:clrMapOvr>
    <a:masterClrMapping/>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2400" userDrawn="1">
          <p15:clr>
            <a:srgbClr val="FBAE40"/>
          </p15:clr>
        </p15:guide>
        <p15:guide id="4" pos="1080" userDrawn="1">
          <p15:clr>
            <a:srgbClr val="FBAE40"/>
          </p15:clr>
        </p15:guide>
        <p15:guide id="5" pos="3465" userDrawn="1">
          <p15:clr>
            <a:srgbClr val="FBAE40"/>
          </p15:clr>
        </p15:guide>
        <p15:guide id="6" pos="5856" userDrawn="1">
          <p15:clr>
            <a:srgbClr val="FBAE40"/>
          </p15:clr>
        </p15:guide>
        <p15:guide id="7" orient="horz" pos="884"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Righ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5814060" y="0"/>
            <a:ext cx="6377940"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400300"/>
            <a:ext cx="5155223" cy="3810000"/>
          </a:xfrm>
        </p:spPr>
        <p:txBody>
          <a:bodyPr/>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294D2D73-EE0E-202C-17A0-7C9C2608BD70}"/>
              </a:ext>
            </a:extLst>
          </p:cNvPr>
          <p:cNvSpPr>
            <a:spLocks noGrp="1"/>
          </p:cNvSpPr>
          <p:nvPr>
            <p:ph type="title"/>
          </p:nvPr>
        </p:nvSpPr>
        <p:spPr>
          <a:xfrm>
            <a:off x="419100" y="419100"/>
            <a:ext cx="5155223"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284725704"/>
      </p:ext>
    </p:extLst>
  </p:cSld>
  <p:clrMapOvr>
    <a:masterClrMapping/>
  </p:clrMapOvr>
  <p:extLst>
    <p:ext uri="{DCECCB84-F9BA-43D5-87BE-67443E8EF086}">
      <p15:sldGuideLst xmlns:p15="http://schemas.microsoft.com/office/powerpoint/2012/main">
        <p15:guide id="2" orient="horz" pos="1512"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Lef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E5A1687-B173-3C4B-B080-DF7BBD030F6B}"/>
              </a:ext>
            </a:extLst>
          </p:cNvPr>
          <p:cNvSpPr>
            <a:spLocks noGrp="1"/>
          </p:cNvSpPr>
          <p:nvPr>
            <p:ph type="pic" sz="quarter" idx="13"/>
          </p:nvPr>
        </p:nvSpPr>
        <p:spPr>
          <a:xfrm>
            <a:off x="0" y="0"/>
            <a:ext cx="5829301" cy="6857999"/>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6362700" y="2400300"/>
            <a:ext cx="5410200" cy="3810000"/>
          </a:xfrm>
        </p:spPr>
        <p:txBody>
          <a:bodyPr/>
          <a:lstStyle>
            <a:lvl1pP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4" name="Title 1">
            <a:extLst>
              <a:ext uri="{FF2B5EF4-FFF2-40B4-BE49-F238E27FC236}">
                <a16:creationId xmlns:a16="http://schemas.microsoft.com/office/drawing/2014/main" id="{4334DEC1-5B42-CB2D-AE33-3E247803673F}"/>
              </a:ext>
            </a:extLst>
          </p:cNvPr>
          <p:cNvSpPr>
            <a:spLocks noGrp="1"/>
          </p:cNvSpPr>
          <p:nvPr>
            <p:ph type="title"/>
          </p:nvPr>
        </p:nvSpPr>
        <p:spPr>
          <a:xfrm>
            <a:off x="6371897" y="419100"/>
            <a:ext cx="5410200" cy="1777561"/>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667974532"/>
      </p:ext>
    </p:extLst>
  </p:cSld>
  <p:clrMapOvr>
    <a:masterClrMapping/>
  </p:clrMapOvr>
  <p:extLst>
    <p:ext uri="{DCECCB84-F9BA-43D5-87BE-67443E8EF086}">
      <p15:sldGuideLst xmlns:p15="http://schemas.microsoft.com/office/powerpoint/2012/main">
        <p15:guide id="2" pos="4008" userDrawn="1">
          <p15:clr>
            <a:srgbClr val="FBAE40"/>
          </p15:clr>
        </p15:guide>
        <p15:guide id="4" orient="horz" pos="1512"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Lar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ACBB3E71-68E9-0C42-A1F5-AAC39EAA6DE7}"/>
              </a:ext>
            </a:extLst>
          </p:cNvPr>
          <p:cNvSpPr>
            <a:spLocks noGrp="1"/>
          </p:cNvSpPr>
          <p:nvPr>
            <p:ph type="pic" sz="quarter" idx="13"/>
          </p:nvPr>
        </p:nvSpPr>
        <p:spPr>
          <a:xfrm>
            <a:off x="0" y="1403350"/>
            <a:ext cx="12192000" cy="5454650"/>
          </a:xfrm>
          <a:solidFill>
            <a:schemeClr val="accent3"/>
          </a:solidFill>
        </p:spPr>
        <p:txBody>
          <a:bodyPr/>
          <a:lstStyle>
            <a:lvl1pPr>
              <a:defRPr>
                <a:solidFill>
                  <a:schemeClr val="tx2"/>
                </a:solidFill>
              </a:defRPr>
            </a:lvl1pPr>
          </a:lstStyle>
          <a:p>
            <a:r>
              <a:rPr lang="en-US"/>
              <a:t>Click icon to add picture</a:t>
            </a:r>
            <a:endParaRPr lang="en-US" dirty="0"/>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A54797B6-7C2A-BA00-35CD-550A44C0D1B7}"/>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4" name="Title 1">
            <a:extLst>
              <a:ext uri="{FF2B5EF4-FFF2-40B4-BE49-F238E27FC236}">
                <a16:creationId xmlns:a16="http://schemas.microsoft.com/office/drawing/2014/main" id="{226AA1CE-AC18-9C55-AAB8-CEA1D2493C62}"/>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4093796265"/>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Side-by-Sid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402915"/>
            <a:ext cx="6515100" cy="54550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4" name="Rectangle 3">
            <a:extLst>
              <a:ext uri="{FF2B5EF4-FFF2-40B4-BE49-F238E27FC236}">
                <a16:creationId xmlns:a16="http://schemas.microsoft.com/office/drawing/2014/main" id="{AE7B5E4C-27FE-36D0-B175-6C8108EB67C1}"/>
              </a:ext>
            </a:extLst>
          </p:cNvPr>
          <p:cNvSpPr/>
          <p:nvPr userDrawn="1"/>
        </p:nvSpPr>
        <p:spPr>
          <a:xfrm>
            <a:off x="0" y="1402915"/>
            <a:ext cx="5676900" cy="5455085"/>
          </a:xfrm>
          <a:prstGeom prst="rect">
            <a:avLst/>
          </a:prstGeom>
          <a:solidFill>
            <a:srgbClr val="005E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96168"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rgbClr val="212121"/>
                </a:solidFill>
              </a:defRPr>
            </a:lvl1pPr>
            <a:lvl2pPr marL="174625" indent="-174625">
              <a:buClr>
                <a:schemeClr val="tx2"/>
              </a:buClr>
              <a:buFont typeface="Arial" panose="020B0604020202020204" pitchFamily="34" charset="0"/>
              <a:buChar char="•"/>
              <a:defRPr>
                <a:solidFill>
                  <a:srgbClr val="212121"/>
                </a:solidFill>
              </a:defRPr>
            </a:lvl2pPr>
            <a:lvl3pPr>
              <a:buClr>
                <a:schemeClr val="tx2"/>
              </a:buClr>
              <a:defRPr>
                <a:solidFill>
                  <a:srgbClr val="212121"/>
                </a:solidFill>
              </a:defRPr>
            </a:lvl3pPr>
            <a:lvl4pPr>
              <a:buClr>
                <a:schemeClr val="tx2"/>
              </a:buClr>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E5F8CA6B-89DC-9D64-DE2A-574599892E86}"/>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802623225"/>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ide-by-Sid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7D6BA0-372E-9EFE-3877-BEEE0D21C7B3}"/>
              </a:ext>
            </a:extLst>
          </p:cNvPr>
          <p:cNvSpPr/>
          <p:nvPr userDrawn="1"/>
        </p:nvSpPr>
        <p:spPr>
          <a:xfrm>
            <a:off x="5676900" y="1"/>
            <a:ext cx="65151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spcAft>
                <a:spcPts val="600"/>
              </a:spcAft>
            </a:pPr>
            <a:endParaRPr lang="en-US" dirty="0">
              <a:solidFill>
                <a:schemeClr val="tx1"/>
              </a:solidFill>
              <a:latin typeface="Inter" panose="02000503000000020004" pitchFamily="2" charset="0"/>
            </a:endParaRP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tx2"/>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1" y="419101"/>
            <a:ext cx="4838700"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4838700" cy="4806951"/>
          </a:xfrm>
          <a:noFill/>
        </p:spPr>
        <p:txBody>
          <a:bodyPr lIns="0" tIns="182880" rIns="182880" bIns="182880"/>
          <a:lstStyle>
            <a:lvl1pPr>
              <a:buClr>
                <a:schemeClr val="bg1"/>
              </a:buClr>
              <a:defRPr>
                <a:solidFill>
                  <a:srgbClr val="212121"/>
                </a:solidFill>
              </a:defRPr>
            </a:lvl1pPr>
            <a:lvl2pPr marL="174625" indent="-174625">
              <a:buClrTx/>
              <a:buFont typeface="Arial" panose="020B0604020202020204" pitchFamily="34" charset="0"/>
              <a:buChar char="•"/>
              <a:defRPr>
                <a:solidFill>
                  <a:srgbClr val="212121"/>
                </a:solidFill>
              </a:defRPr>
            </a:lvl2pPr>
            <a:lvl3pPr>
              <a:buClrTx/>
              <a:defRPr>
                <a:solidFill>
                  <a:srgbClr val="212121"/>
                </a:solidFill>
              </a:defRPr>
            </a:lvl3pPr>
            <a:lvl4pPr>
              <a:buClrTx/>
              <a:defRPr>
                <a:solidFill>
                  <a:srgbClr val="212121"/>
                </a:solidFill>
              </a:defRPr>
            </a:lvl4pPr>
            <a:lvl5pPr>
              <a:buClr>
                <a:schemeClr val="bg1"/>
              </a:buCl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676900" cy="4806951"/>
          </a:xfrm>
          <a:noFill/>
        </p:spPr>
        <p:txBody>
          <a:bodyPr lIns="0" tIns="182880" rIns="182880" bIns="182880"/>
          <a:lstStyle>
            <a:lvl1pPr>
              <a:defRPr>
                <a:solidFill>
                  <a:schemeClr val="bg1"/>
                </a:solidFill>
              </a:defRPr>
            </a:lvl1pPr>
            <a:lvl2pPr marL="174625" indent="-174625">
              <a:buClr>
                <a:schemeClr val="bg1"/>
              </a:buClr>
              <a:buFont typeface="Arial" panose="020B0604020202020204" pitchFamily="34" charset="0"/>
              <a:buChar cha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9" name="Picture 8" descr="Text&#10;&#10;Description automatically generated">
            <a:extLst>
              <a:ext uri="{FF2B5EF4-FFF2-40B4-BE49-F238E27FC236}">
                <a16:creationId xmlns:a16="http://schemas.microsoft.com/office/drawing/2014/main" id="{DCA04741-1558-2ADE-D887-5A373050980D}"/>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579359531"/>
      </p:ext>
    </p:extLst>
  </p:cSld>
  <p:clrMapOvr>
    <a:masterClrMapping/>
  </p:clrMapOvr>
  <p:extLst>
    <p:ext uri="{DCECCB84-F9BA-43D5-87BE-67443E8EF086}">
      <p15:sldGuideLst xmlns:p15="http://schemas.microsoft.com/office/powerpoint/2012/main">
        <p15:guide id="2" orient="horz" userDrawn="1">
          <p15:clr>
            <a:srgbClr val="FBAE40"/>
          </p15:clr>
        </p15:guide>
        <p15:guide id="4" orient="horz" pos="456"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Statement 1">
    <p:bg>
      <p:bgPr>
        <a:solidFill>
          <a:srgbClr val="005E60"/>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chemeClr val="tx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chemeClr val="tx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1" y="615950"/>
            <a:ext cx="5494420" cy="5486400"/>
          </a:xfrm>
        </p:spPr>
        <p:txBody>
          <a:bodyPr anchor="t" anchorCtr="0"/>
          <a:lstStyle>
            <a:lvl1pPr marL="0" indent="0">
              <a:lnSpc>
                <a:spcPct val="85000"/>
              </a:lnSpc>
              <a:spcAft>
                <a:spcPts val="1000"/>
              </a:spcAft>
              <a:defRPr sz="5000" cap="all" baseline="0">
                <a:solidFill>
                  <a:schemeClr val="tx1"/>
                </a:solidFill>
                <a:latin typeface="Sons Condensed Extrabold" panose="02060906060206060203" pitchFamily="18" charset="0"/>
              </a:defRPr>
            </a:lvl1pPr>
            <a:lvl2pPr marL="0" indent="0">
              <a:lnSpc>
                <a:spcPct val="100000"/>
              </a:lnSpc>
              <a:buFont typeface="Arial"/>
              <a:buNone/>
              <a:defRPr>
                <a:solidFill>
                  <a:schemeClr val="tx1"/>
                </a:solidFill>
              </a:defRPr>
            </a:lvl2pPr>
            <a:lvl3pPr marL="0" indent="0">
              <a:lnSpc>
                <a:spcPct val="85000"/>
              </a:lnSpc>
              <a:buNone/>
              <a:defRPr sz="5000">
                <a:solidFill>
                  <a:schemeClr val="tx1"/>
                </a:solidFill>
              </a:defRPr>
            </a:lvl3pPr>
            <a:lvl4pPr marL="0" indent="0">
              <a:lnSpc>
                <a:spcPct val="90000"/>
              </a:lnSpc>
              <a:buNone/>
              <a:defRPr sz="3200">
                <a:solidFill>
                  <a:schemeClr val="tx1"/>
                </a:solidFill>
              </a:defRPr>
            </a:lvl4pPr>
            <a:lvl5pPr marL="0" indent="0">
              <a:lnSpc>
                <a:spcPct val="100000"/>
              </a:lnSpc>
              <a:buClr>
                <a:schemeClr val="accent4"/>
              </a:buClr>
              <a:buFont typeface="Arial"/>
              <a:buNone/>
              <a:defRPr sz="1400">
                <a:solidFill>
                  <a:schemeClr val="tx1"/>
                </a:solidFill>
              </a:defRPr>
            </a:lvl5pPr>
          </a:lstStyle>
          <a:p>
            <a:pPr lvl="0"/>
            <a:r>
              <a:rPr lang="en-US" dirty="0"/>
              <a:t>CLICK TO EDIT MASTER TEXT STYLES</a:t>
            </a:r>
          </a:p>
        </p:txBody>
      </p:sp>
      <p:cxnSp>
        <p:nvCxnSpPr>
          <p:cNvPr id="2" name="Straight Connector 1">
            <a:extLst>
              <a:ext uri="{FF2B5EF4-FFF2-40B4-BE49-F238E27FC236}">
                <a16:creationId xmlns:a16="http://schemas.microsoft.com/office/drawing/2014/main" id="{21459A54-2B36-0597-98AB-2AD5027C3A5A}"/>
              </a:ext>
            </a:extLst>
          </p:cNvPr>
          <p:cNvCxnSpPr>
            <a:cxnSpLocks/>
          </p:cNvCxnSpPr>
          <p:nvPr userDrawn="1"/>
        </p:nvCxnSpPr>
        <p:spPr>
          <a:xfrm>
            <a:off x="2946446" y="640174"/>
            <a:ext cx="0" cy="5486400"/>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6" name="Picture 5" descr="Text&#10;&#10;Description automatically generated">
            <a:extLst>
              <a:ext uri="{FF2B5EF4-FFF2-40B4-BE49-F238E27FC236}">
                <a16:creationId xmlns:a16="http://schemas.microsoft.com/office/drawing/2014/main" id="{3144293E-2C00-D4C2-B60A-12BE7EAB8F50}"/>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40518822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Statement 3">
    <p:bg>
      <p:bgPr>
        <a:solidFill>
          <a:schemeClr val="tx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FC2E251-1249-1447-8D56-F6A4533673E3}"/>
              </a:ext>
            </a:extLst>
          </p:cNvPr>
          <p:cNvSpPr>
            <a:spLocks noGrp="1"/>
          </p:cNvSpPr>
          <p:nvPr>
            <p:ph type="ftr" sz="quarter" idx="10"/>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4" name="Slide Number Placeholder 3">
            <a:extLst>
              <a:ext uri="{FF2B5EF4-FFF2-40B4-BE49-F238E27FC236}">
                <a16:creationId xmlns:a16="http://schemas.microsoft.com/office/drawing/2014/main" id="{EB59930B-38D7-924C-B6F1-36FF815DB247}"/>
              </a:ext>
            </a:extLst>
          </p:cNvPr>
          <p:cNvSpPr>
            <a:spLocks noGrp="1"/>
          </p:cNvSpPr>
          <p:nvPr>
            <p:ph type="sldNum" sz="quarter" idx="11"/>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8" name="Text Placeholder 7">
            <a:extLst>
              <a:ext uri="{FF2B5EF4-FFF2-40B4-BE49-F238E27FC236}">
                <a16:creationId xmlns:a16="http://schemas.microsoft.com/office/drawing/2014/main" id="{1AA982C6-876D-DD40-A175-F032C52F2D95}"/>
              </a:ext>
            </a:extLst>
          </p:cNvPr>
          <p:cNvSpPr>
            <a:spLocks noGrp="1"/>
          </p:cNvSpPr>
          <p:nvPr>
            <p:ph type="body" sz="quarter" idx="12" hasCustomPrompt="1"/>
          </p:nvPr>
        </p:nvSpPr>
        <p:spPr>
          <a:xfrm>
            <a:off x="3048000" y="615950"/>
            <a:ext cx="5313947" cy="5486400"/>
          </a:xfrm>
        </p:spPr>
        <p:txBody>
          <a:bodyPr anchor="t" anchorCtr="0"/>
          <a:lstStyle>
            <a:lvl1pPr marL="0" indent="0">
              <a:lnSpc>
                <a:spcPct val="85000"/>
              </a:lnSpc>
              <a:spcAft>
                <a:spcPts val="0"/>
              </a:spcAft>
              <a:defRPr sz="5000" cap="all" baseline="0">
                <a:solidFill>
                  <a:srgbClr val="005E60"/>
                </a:solidFill>
                <a:latin typeface="Sons Condensed Extrabold" panose="02060906060206060203" pitchFamily="18" charset="0"/>
              </a:defRPr>
            </a:lvl1pPr>
            <a:lvl2pPr marL="0" indent="0">
              <a:lnSpc>
                <a:spcPct val="100000"/>
              </a:lnSpc>
              <a:buFont typeface="Arial"/>
              <a:buNone/>
              <a:defRPr>
                <a:solidFill>
                  <a:srgbClr val="005E60"/>
                </a:solidFill>
              </a:defRPr>
            </a:lvl2pPr>
            <a:lvl3pPr marL="0" indent="0">
              <a:lnSpc>
                <a:spcPct val="85000"/>
              </a:lnSpc>
              <a:buNone/>
              <a:defRPr sz="5000">
                <a:solidFill>
                  <a:srgbClr val="005E60"/>
                </a:solidFill>
              </a:defRPr>
            </a:lvl3pPr>
            <a:lvl4pPr marL="0" indent="0">
              <a:lnSpc>
                <a:spcPct val="90000"/>
              </a:lnSpc>
              <a:buNone/>
              <a:defRPr sz="3200">
                <a:solidFill>
                  <a:srgbClr val="005E60"/>
                </a:solidFill>
              </a:defRPr>
            </a:lvl4pPr>
            <a:lvl5pPr marL="0" indent="0">
              <a:lnSpc>
                <a:spcPct val="100000"/>
              </a:lnSpc>
              <a:buClr>
                <a:schemeClr val="accent4"/>
              </a:buClr>
              <a:buFont typeface="Arial"/>
              <a:buNone/>
              <a:defRPr sz="1400">
                <a:solidFill>
                  <a:srgbClr val="005E60"/>
                </a:solidFill>
              </a:defRPr>
            </a:lvl5pPr>
          </a:lstStyle>
          <a:p>
            <a:pPr lvl="0"/>
            <a:r>
              <a:rPr lang="en-US" dirty="0"/>
              <a:t>CLICK TO EDIT MASTER TEXT STYLES</a:t>
            </a:r>
          </a:p>
        </p:txBody>
      </p:sp>
      <p:cxnSp>
        <p:nvCxnSpPr>
          <p:cNvPr id="5" name="Straight Connector 4">
            <a:extLst>
              <a:ext uri="{FF2B5EF4-FFF2-40B4-BE49-F238E27FC236}">
                <a16:creationId xmlns:a16="http://schemas.microsoft.com/office/drawing/2014/main" id="{3F938A19-85FE-D7E0-BB2C-F157A4FE6AEC}"/>
              </a:ext>
            </a:extLst>
          </p:cNvPr>
          <p:cNvCxnSpPr>
            <a:cxnSpLocks/>
          </p:cNvCxnSpPr>
          <p:nvPr userDrawn="1"/>
        </p:nvCxnSpPr>
        <p:spPr>
          <a:xfrm>
            <a:off x="2946446" y="640174"/>
            <a:ext cx="0" cy="54864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Picture 1" descr="Text&#10;&#10;Description automatically generated">
            <a:extLst>
              <a:ext uri="{FF2B5EF4-FFF2-40B4-BE49-F238E27FC236}">
                <a16:creationId xmlns:a16="http://schemas.microsoft.com/office/drawing/2014/main" id="{16A940B9-7959-1BE5-1C1F-30DC7A96DB8F}"/>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24715835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92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 Statistics">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p>
            <a:fld id="{7A7A97EF-C944-4447-B862-B593E9B4A0FF}" type="slidenum">
              <a:r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None/>
              <a:defRPr>
                <a:solidFill>
                  <a:srgbClr val="212121"/>
                </a:solidFill>
              </a:defRPr>
            </a:lvl2pPr>
            <a:lvl3pPr marL="174625" indent="-174625">
              <a:buClrTx/>
              <a:buFont typeface="Arial" panose="020B0604020202020204" pitchFamily="34" charset="0"/>
              <a:buChar char="•"/>
              <a:defRPr>
                <a:solidFill>
                  <a:schemeClr val="tx2"/>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defRPr sz="7200">
                <a:solidFill>
                  <a:srgbClr val="005E60"/>
                </a:solidFill>
                <a:latin typeface="Sons Condensed Extrabold" panose="02060906060206060203" pitchFamily="18" charset="0"/>
              </a:defRPr>
            </a:lvl1pPr>
            <a:lvl2pPr marL="0" indent="0">
              <a:buClrTx/>
              <a:buNone/>
              <a:defRPr>
                <a:solidFill>
                  <a:srgbClr val="212121"/>
                </a:solidFill>
              </a:defRPr>
            </a:lvl2pPr>
            <a:lvl3pPr marL="174625" indent="-174625">
              <a:buClrTx/>
              <a:buFont typeface="Arial" panose="020B0604020202020204" pitchFamily="34" charset="0"/>
              <a:buChar char="•"/>
              <a:defRPr>
                <a:solidFill>
                  <a:srgbClr val="212121"/>
                </a:solidFill>
              </a:defRPr>
            </a:lvl3pPr>
            <a:lvl4pPr marL="365760" indent="-182880">
              <a:buClrTx/>
              <a:buFont typeface="Arial"/>
              <a:buChar char="–"/>
              <a:defRPr>
                <a:solidFill>
                  <a:srgbClr val="212121"/>
                </a:solidFill>
              </a:defRPr>
            </a:lvl4pPr>
            <a:lvl5pPr marL="548640">
              <a:buClrTx/>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4B5C3D82-E702-BE2A-C612-2CB61FE360F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4148507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userDrawn="1">
          <p15:clr>
            <a:srgbClr val="FBAE40"/>
          </p15:clr>
        </p15:guide>
        <p15:guide id="2" pos="5030" userDrawn="1">
          <p15:clr>
            <a:srgbClr val="FBAE40"/>
          </p15:clr>
        </p15:guide>
        <p15:guide id="3" orient="horz" pos="1320" userDrawn="1">
          <p15:clr>
            <a:srgbClr val="FBAE40"/>
          </p15:clr>
        </p15:guide>
        <p15:guide id="4" orient="horz" pos="88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Dark Photo Background">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4370033-E5A1-7B48-AE34-D9C6694ED55E}"/>
              </a:ext>
            </a:extLst>
          </p:cNvPr>
          <p:cNvSpPr>
            <a:spLocks noGrp="1"/>
          </p:cNvSpPr>
          <p:nvPr>
            <p:ph type="ftr" sz="quarter" idx="11"/>
          </p:nvPr>
        </p:nvSpPr>
        <p:spPr>
          <a:xfrm>
            <a:off x="419100" y="6492875"/>
            <a:ext cx="5345354" cy="365125"/>
          </a:xfrm>
        </p:spPr>
        <p:txBody>
          <a:bodyPr/>
          <a:lstStyle>
            <a:lvl1pPr>
              <a:defRPr>
                <a:solidFill>
                  <a:schemeClr val="tx1"/>
                </a:solidFill>
              </a:defRPr>
            </a:lvl1pPr>
          </a:lstStyle>
          <a:p>
            <a:r>
              <a:rPr lang="en-US"/>
              <a:t>© 2023 GE Vernova and/or its affiliates. All rights reserved.</a:t>
            </a:r>
            <a:endParaRPr lang="en-US" dirty="0"/>
          </a:p>
        </p:txBody>
      </p:sp>
      <p:sp>
        <p:nvSpPr>
          <p:cNvPr id="2" name="Title 1">
            <a:extLst>
              <a:ext uri="{FF2B5EF4-FFF2-40B4-BE49-F238E27FC236}">
                <a16:creationId xmlns:a16="http://schemas.microsoft.com/office/drawing/2014/main" id="{9A14E021-5666-C143-A40F-6113F80F8FE3}"/>
              </a:ext>
            </a:extLst>
          </p:cNvPr>
          <p:cNvSpPr>
            <a:spLocks noGrp="1"/>
          </p:cNvSpPr>
          <p:nvPr>
            <p:ph type="ctrTitle" hasCustomPrompt="1"/>
          </p:nvPr>
        </p:nvSpPr>
        <p:spPr>
          <a:xfrm>
            <a:off x="419100" y="2378075"/>
            <a:ext cx="10706100" cy="1965325"/>
          </a:xfrm>
        </p:spPr>
        <p:txBody>
          <a:bodyPr anchor="t" anchorCtr="0"/>
          <a:lstStyle>
            <a:lvl1pPr algn="l">
              <a:lnSpc>
                <a:spcPts val="6500"/>
              </a:lnSpc>
              <a:defRPr sz="7200" cap="all" baseline="0">
                <a:solidFill>
                  <a:schemeClr val="tx1"/>
                </a:solidFill>
                <a:latin typeface="Sons Condensed Extrabold" panose="02060906060206060203" pitchFamily="18" charset="0"/>
              </a:defRPr>
            </a:lvl1pPr>
          </a:lstStyle>
          <a:p>
            <a:r>
              <a:rPr lang="en-US" dirty="0"/>
              <a:t>CLICK HERE TO EDIT MASTER TITLE STYLE</a:t>
            </a:r>
          </a:p>
        </p:txBody>
      </p:sp>
      <p:sp>
        <p:nvSpPr>
          <p:cNvPr id="3" name="Subtitle 2">
            <a:extLst>
              <a:ext uri="{FF2B5EF4-FFF2-40B4-BE49-F238E27FC236}">
                <a16:creationId xmlns:a16="http://schemas.microsoft.com/office/drawing/2014/main" id="{2A2F35A6-FF25-0745-8AB1-FA8EE7D66779}"/>
              </a:ext>
            </a:extLst>
          </p:cNvPr>
          <p:cNvSpPr>
            <a:spLocks noGrp="1"/>
          </p:cNvSpPr>
          <p:nvPr>
            <p:ph type="subTitle" idx="1"/>
          </p:nvPr>
        </p:nvSpPr>
        <p:spPr>
          <a:xfrm>
            <a:off x="419100" y="4343399"/>
            <a:ext cx="10706100" cy="974725"/>
          </a:xfrm>
        </p:spPr>
        <p:txBody>
          <a:bodyPr>
            <a:noAutofit/>
          </a:bodyPr>
          <a:lstStyle>
            <a:lvl1pPr marL="0" indent="0" algn="l">
              <a:spcAft>
                <a:spcPts val="400"/>
              </a:spcAft>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descr="Text&#10;&#10;Description automatically generated">
            <a:extLst>
              <a:ext uri="{FF2B5EF4-FFF2-40B4-BE49-F238E27FC236}">
                <a16:creationId xmlns:a16="http://schemas.microsoft.com/office/drawing/2014/main" id="{FD57314C-3D95-C279-F04B-2D532302ED36}"/>
              </a:ext>
            </a:extLst>
          </p:cNvPr>
          <p:cNvPicPr>
            <a:picLocks noChangeAspect="1"/>
          </p:cNvPicPr>
          <p:nvPr userDrawn="1"/>
        </p:nvPicPr>
        <p:blipFill>
          <a:blip r:embed="rId2"/>
          <a:stretch>
            <a:fillRect/>
          </a:stretch>
        </p:blipFill>
        <p:spPr>
          <a:xfrm>
            <a:off x="259641" y="272267"/>
            <a:ext cx="2606040" cy="814067"/>
          </a:xfrm>
          <a:prstGeom prst="rect">
            <a:avLst/>
          </a:prstGeom>
        </p:spPr>
      </p:pic>
    </p:spTree>
    <p:extLst>
      <p:ext uri="{BB962C8B-B14F-4D97-AF65-F5344CB8AC3E}">
        <p14:creationId xmlns:p14="http://schemas.microsoft.com/office/powerpoint/2010/main" val="37014667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1498">
          <p15:clr>
            <a:srgbClr val="FBAE40"/>
          </p15:clr>
        </p15:guide>
        <p15:guide id="3" orient="horz" pos="273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 Statistics - 2">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12" name="Text Placeholder 10">
            <a:extLst>
              <a:ext uri="{FF2B5EF4-FFF2-40B4-BE49-F238E27FC236}">
                <a16:creationId xmlns:a16="http://schemas.microsoft.com/office/drawing/2014/main" id="{56C95D67-F3C4-3D4F-B32A-CBAC6F0CB332}"/>
              </a:ext>
            </a:extLst>
          </p:cNvPr>
          <p:cNvSpPr>
            <a:spLocks noGrp="1"/>
          </p:cNvSpPr>
          <p:nvPr>
            <p:ph type="body" sz="quarter" idx="15"/>
          </p:nvPr>
        </p:nvSpPr>
        <p:spPr>
          <a:xfrm>
            <a:off x="419100"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3" name="Text Placeholder 10">
            <a:extLst>
              <a:ext uri="{FF2B5EF4-FFF2-40B4-BE49-F238E27FC236}">
                <a16:creationId xmlns:a16="http://schemas.microsoft.com/office/drawing/2014/main" id="{D582616C-16AA-D245-94C9-5BE602638B4E}"/>
              </a:ext>
            </a:extLst>
          </p:cNvPr>
          <p:cNvSpPr>
            <a:spLocks noGrp="1"/>
          </p:cNvSpPr>
          <p:nvPr>
            <p:ph type="body" sz="quarter" idx="16"/>
          </p:nvPr>
        </p:nvSpPr>
        <p:spPr>
          <a:xfrm>
            <a:off x="4206875"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14" name="Text Placeholder 10">
            <a:extLst>
              <a:ext uri="{FF2B5EF4-FFF2-40B4-BE49-F238E27FC236}">
                <a16:creationId xmlns:a16="http://schemas.microsoft.com/office/drawing/2014/main" id="{8A9A19A4-818C-F14A-B5DE-B0DB0C798CB7}"/>
              </a:ext>
            </a:extLst>
          </p:cNvPr>
          <p:cNvSpPr>
            <a:spLocks noGrp="1"/>
          </p:cNvSpPr>
          <p:nvPr>
            <p:ph type="body" sz="quarter" idx="17"/>
          </p:nvPr>
        </p:nvSpPr>
        <p:spPr>
          <a:xfrm>
            <a:off x="7989707" y="1403350"/>
            <a:ext cx="3502152" cy="692150"/>
          </a:xfrm>
        </p:spPr>
        <p:txBody>
          <a:bodyPr/>
          <a:lstStyle>
            <a:lvl1pPr>
              <a:spcAft>
                <a:spcPts val="0"/>
              </a:spcAft>
              <a:defRPr b="1">
                <a:solidFill>
                  <a:schemeClr val="bg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8" name="Content Placeholder 2">
            <a:extLst>
              <a:ext uri="{FF2B5EF4-FFF2-40B4-BE49-F238E27FC236}">
                <a16:creationId xmlns:a16="http://schemas.microsoft.com/office/drawing/2014/main" id="{8BB63C1B-3209-284E-B44A-E799A58B17A6}"/>
              </a:ext>
            </a:extLst>
          </p:cNvPr>
          <p:cNvSpPr>
            <a:spLocks noGrp="1"/>
          </p:cNvSpPr>
          <p:nvPr>
            <p:ph idx="18" hasCustomPrompt="1"/>
          </p:nvPr>
        </p:nvSpPr>
        <p:spPr>
          <a:xfrm>
            <a:off x="420687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sp>
        <p:nvSpPr>
          <p:cNvPr id="19" name="Content Placeholder 2">
            <a:extLst>
              <a:ext uri="{FF2B5EF4-FFF2-40B4-BE49-F238E27FC236}">
                <a16:creationId xmlns:a16="http://schemas.microsoft.com/office/drawing/2014/main" id="{412F81C6-976F-8E46-9726-C1199B9E693F}"/>
              </a:ext>
            </a:extLst>
          </p:cNvPr>
          <p:cNvSpPr>
            <a:spLocks noGrp="1"/>
          </p:cNvSpPr>
          <p:nvPr>
            <p:ph idx="19" hasCustomPrompt="1"/>
          </p:nvPr>
        </p:nvSpPr>
        <p:spPr>
          <a:xfrm>
            <a:off x="7985125" y="2095503"/>
            <a:ext cx="3502152" cy="4114798"/>
          </a:xfrm>
        </p:spPr>
        <p:txBody>
          <a:bodyPr/>
          <a:lstStyle>
            <a:lvl1pPr>
              <a:lnSpc>
                <a:spcPct val="85000"/>
              </a:lnSpc>
              <a:spcAft>
                <a:spcPts val="2400"/>
              </a:spcAft>
              <a:buClr>
                <a:srgbClr val="C8FF08"/>
              </a:buClr>
              <a:defRPr sz="7200">
                <a:solidFill>
                  <a:srgbClr val="C8FF08"/>
                </a:solidFill>
                <a:latin typeface="Sons Condensed Extrabold" panose="02060906060206060203" pitchFamily="18" charset="0"/>
              </a:defRPr>
            </a:lvl1pPr>
            <a:lvl2pPr marL="0" indent="0">
              <a:buClr>
                <a:srgbClr val="C8FF08"/>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4" name="Straight Connector 3">
            <a:extLst>
              <a:ext uri="{FF2B5EF4-FFF2-40B4-BE49-F238E27FC236}">
                <a16:creationId xmlns:a16="http://schemas.microsoft.com/office/drawing/2014/main" id="{DB938AA9-AA7F-CA72-4172-840511A5C2E9}"/>
              </a:ext>
            </a:extLst>
          </p:cNvPr>
          <p:cNvCxnSpPr>
            <a:cxnSpLocks/>
          </p:cNvCxnSpPr>
          <p:nvPr userDrawn="1"/>
        </p:nvCxnSpPr>
        <p:spPr>
          <a:xfrm>
            <a:off x="4062828"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B476105A-C9A5-9304-6A7E-4ABF0C6AAB07}"/>
              </a:ext>
            </a:extLst>
          </p:cNvPr>
          <p:cNvCxnSpPr>
            <a:cxnSpLocks/>
          </p:cNvCxnSpPr>
          <p:nvPr userDrawn="1"/>
        </p:nvCxnSpPr>
        <p:spPr>
          <a:xfrm>
            <a:off x="7848132"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pic>
        <p:nvPicPr>
          <p:cNvPr id="8" name="Picture 7" descr="Text&#10;&#10;Description automatically generated">
            <a:extLst>
              <a:ext uri="{FF2B5EF4-FFF2-40B4-BE49-F238E27FC236}">
                <a16:creationId xmlns:a16="http://schemas.microsoft.com/office/drawing/2014/main" id="{0D252868-F7F1-C0A1-E4BB-8630DDD8758E}"/>
              </a:ext>
            </a:extLst>
          </p:cNvPr>
          <p:cNvPicPr>
            <a:picLocks noChangeAspect="1"/>
          </p:cNvPicPr>
          <p:nvPr userDrawn="1"/>
        </p:nvPicPr>
        <p:blipFill>
          <a:blip r:embed="rId2"/>
          <a:stretch>
            <a:fillRect/>
          </a:stretch>
        </p:blipFill>
        <p:spPr>
          <a:xfrm>
            <a:off x="10309857" y="339154"/>
            <a:ext cx="1553489" cy="485273"/>
          </a:xfrm>
          <a:prstGeom prst="rect">
            <a:avLst/>
          </a:prstGeom>
        </p:spPr>
      </p:pic>
    </p:spTree>
    <p:extLst>
      <p:ext uri="{BB962C8B-B14F-4D97-AF65-F5344CB8AC3E}">
        <p14:creationId xmlns:p14="http://schemas.microsoft.com/office/powerpoint/2010/main" val="12490740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650">
          <p15:clr>
            <a:srgbClr val="FBAE40"/>
          </p15:clr>
        </p15:guide>
        <p15:guide id="2" pos="5030">
          <p15:clr>
            <a:srgbClr val="FBAE40"/>
          </p15:clr>
        </p15:guide>
        <p15:guide id="3" orient="horz" pos="888"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Medium Stat 1">
    <p:bg>
      <p:bgPr>
        <a:solidFill>
          <a:srgbClr val="005E6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5" cy="457020"/>
          </a:xfrm>
        </p:spPr>
        <p:txBody>
          <a:bodyPr/>
          <a:lstStyle>
            <a:lvl1pP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defRPr sz="9600">
                <a:solidFill>
                  <a:srgbClr val="C8FF08"/>
                </a:solidFill>
                <a:latin typeface="Sons Condensed Extrabold" panose="02060906060206060203" pitchFamily="18" charset="0"/>
              </a:defRPr>
            </a:lvl1pPr>
            <a:lvl2pPr marL="0" indent="0">
              <a:buClr>
                <a:schemeClr val="bg1"/>
              </a:buClr>
              <a:buNone/>
              <a:defRPr>
                <a:solidFill>
                  <a:schemeClr val="bg1"/>
                </a:solidFill>
              </a:defRPr>
            </a:lvl2pPr>
            <a:lvl3pPr marL="174625" indent="-174625">
              <a:buClr>
                <a:schemeClr val="bg1"/>
              </a:buClr>
              <a:buFont typeface="Arial" panose="020B0604020202020204" pitchFamily="34" charset="0"/>
              <a:buChar char="•"/>
              <a:defRPr>
                <a:solidFill>
                  <a:schemeClr val="bg1"/>
                </a:solidFill>
              </a:defRPr>
            </a:lvl3pPr>
            <a:lvl4pPr marL="365760" indent="-182880">
              <a:buClr>
                <a:schemeClr val="bg1"/>
              </a:buClr>
              <a:buFont typeface="Arial"/>
              <a:buChar char="–"/>
              <a:defRPr>
                <a:solidFill>
                  <a:schemeClr val="bg1"/>
                </a:solidFill>
              </a:defRPr>
            </a:lvl4pPr>
            <a:lvl5pPr marL="548640">
              <a:buClr>
                <a:schemeClr val="bg1"/>
              </a:buClr>
              <a:defRPr>
                <a:solidFill>
                  <a:schemeClr val="bg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C8FF08"/>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chemeClr val="bg1"/>
                </a:solidFill>
              </a:defRPr>
            </a:lvl1pPr>
          </a:lstStyle>
          <a:p>
            <a:pPr lvl="0"/>
            <a:r>
              <a:rPr lang="en-US"/>
              <a:t>Click to edit Master text styles</a:t>
            </a:r>
          </a:p>
        </p:txBody>
      </p:sp>
      <p:pic>
        <p:nvPicPr>
          <p:cNvPr id="4" name="Picture 3" descr="Text&#10;&#10;Description automatically generated">
            <a:extLst>
              <a:ext uri="{FF2B5EF4-FFF2-40B4-BE49-F238E27FC236}">
                <a16:creationId xmlns:a16="http://schemas.microsoft.com/office/drawing/2014/main" id="{CC81F1F2-00A2-8A73-11A9-FF59CE240F80}"/>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10" name="Picture Placeholder 6">
            <a:extLst>
              <a:ext uri="{FF2B5EF4-FFF2-40B4-BE49-F238E27FC236}">
                <a16:creationId xmlns:a16="http://schemas.microsoft.com/office/drawing/2014/main" id="{71A28561-E9BE-F7BE-7CA1-61B13B003AE0}"/>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14162257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Medium Stat 3">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321247"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560675" y="2095501"/>
            <a:ext cx="3502152" cy="4114799"/>
          </a:xfrm>
        </p:spPr>
        <p:txBody>
          <a:bodyPr/>
          <a:lstStyle>
            <a:lvl1pPr>
              <a:lnSpc>
                <a:spcPct val="85000"/>
              </a:lnSpc>
              <a:spcAft>
                <a:spcPts val="2400"/>
              </a:spcAft>
              <a:buClr>
                <a:srgbClr val="212121"/>
              </a:buClr>
              <a:defRPr sz="9600">
                <a:solidFill>
                  <a:srgbClr val="005E60"/>
                </a:solidFill>
                <a:latin typeface="Sons Condensed Extrabold" panose="02060906060206060203" pitchFamily="18" charset="0"/>
              </a:defRPr>
            </a:lvl1pPr>
            <a:lvl2pPr marL="0" indent="0">
              <a:buClr>
                <a:srgbClr val="212121"/>
              </a:buClr>
              <a:buNone/>
              <a:defRPr>
                <a:solidFill>
                  <a:srgbClr val="212121"/>
                </a:solidFill>
              </a:defRPr>
            </a:lvl2pPr>
            <a:lvl3pPr marL="174625" indent="-174625">
              <a:buClr>
                <a:srgbClr val="212121"/>
              </a:buClr>
              <a:buFont typeface="Arial" panose="020B0604020202020204" pitchFamily="34" charset="0"/>
              <a:buChar char="•"/>
              <a:defRPr>
                <a:solidFill>
                  <a:srgbClr val="212121"/>
                </a:solidFill>
              </a:defRPr>
            </a:lvl3pPr>
            <a:lvl4pPr marL="365760" indent="-182880">
              <a:buClr>
                <a:srgbClr val="212121"/>
              </a:buClr>
              <a:buFont typeface="Arial"/>
              <a:buChar char="–"/>
              <a:defRPr>
                <a:solidFill>
                  <a:srgbClr val="212121"/>
                </a:solidFill>
              </a:defRPr>
            </a:lvl4pPr>
            <a:lvl5pPr marL="548640">
              <a:buClr>
                <a:srgbClr val="212121"/>
              </a:buClr>
              <a:defRPr>
                <a:solidFill>
                  <a:srgbClr val="212121"/>
                </a:solidFill>
              </a:defRPr>
            </a:lvl5pPr>
          </a:lstStyle>
          <a:p>
            <a:pPr lvl="0"/>
            <a:r>
              <a:rPr lang="en-US" dirty="0"/>
              <a:t>##</a:t>
            </a:r>
          </a:p>
          <a:p>
            <a:pPr lvl="1"/>
            <a:r>
              <a:rPr lang="en-US" dirty="0"/>
              <a:t>Level 1 text</a:t>
            </a:r>
          </a:p>
          <a:p>
            <a:pPr lvl="2"/>
            <a:r>
              <a:rPr lang="en-US" dirty="0"/>
              <a:t>Level 2 text</a:t>
            </a:r>
          </a:p>
          <a:p>
            <a:pPr lvl="3"/>
            <a:r>
              <a:rPr lang="en-US" dirty="0"/>
              <a:t>Level 3 text</a:t>
            </a:r>
          </a:p>
          <a:p>
            <a:pPr lvl="4"/>
            <a:r>
              <a:rPr lang="en-US" dirty="0"/>
              <a:t>Level 4 text</a:t>
            </a:r>
          </a:p>
          <a:p>
            <a:pPr lvl="4"/>
            <a:endParaRPr lang="en-US" dirty="0"/>
          </a:p>
        </p:txBody>
      </p:sp>
      <p:cxnSp>
        <p:nvCxnSpPr>
          <p:cNvPr id="8" name="Straight Connector 7">
            <a:extLst>
              <a:ext uri="{FF2B5EF4-FFF2-40B4-BE49-F238E27FC236}">
                <a16:creationId xmlns:a16="http://schemas.microsoft.com/office/drawing/2014/main" id="{361B55D1-80E8-FE17-86A3-84686B81A692}"/>
              </a:ext>
            </a:extLst>
          </p:cNvPr>
          <p:cNvCxnSpPr>
            <a:cxnSpLocks/>
          </p:cNvCxnSpPr>
          <p:nvPr userDrawn="1"/>
        </p:nvCxnSpPr>
        <p:spPr>
          <a:xfrm>
            <a:off x="419100" y="1402915"/>
            <a:ext cx="0" cy="4807385"/>
          </a:xfrm>
          <a:prstGeom prst="line">
            <a:avLst/>
          </a:prstGeom>
          <a:ln w="19050">
            <a:solidFill>
              <a:srgbClr val="005E60"/>
            </a:solidFill>
          </a:ln>
        </p:spPr>
        <p:style>
          <a:lnRef idx="1">
            <a:schemeClr val="accent1"/>
          </a:lnRef>
          <a:fillRef idx="0">
            <a:schemeClr val="accent1"/>
          </a:fillRef>
          <a:effectRef idx="0">
            <a:schemeClr val="accent1"/>
          </a:effectRef>
          <a:fontRef idx="minor">
            <a:schemeClr val="tx1"/>
          </a:fontRef>
        </p:style>
      </p:cxnSp>
      <p:sp>
        <p:nvSpPr>
          <p:cNvPr id="9" name="Text Placeholder 10">
            <a:extLst>
              <a:ext uri="{FF2B5EF4-FFF2-40B4-BE49-F238E27FC236}">
                <a16:creationId xmlns:a16="http://schemas.microsoft.com/office/drawing/2014/main" id="{4AFF6E11-C545-F91D-9E64-2C4D90D894F1}"/>
              </a:ext>
            </a:extLst>
          </p:cNvPr>
          <p:cNvSpPr>
            <a:spLocks noGrp="1"/>
          </p:cNvSpPr>
          <p:nvPr>
            <p:ph type="body" sz="quarter" idx="17"/>
          </p:nvPr>
        </p:nvSpPr>
        <p:spPr>
          <a:xfrm>
            <a:off x="560675" y="1403350"/>
            <a:ext cx="3502152" cy="692150"/>
          </a:xfrm>
        </p:spPr>
        <p:txBody>
          <a:bodyPr/>
          <a:lstStyle>
            <a:lvl1pPr>
              <a:spcAft>
                <a:spcPts val="0"/>
              </a:spcAft>
              <a:defRPr b="1">
                <a:solidFill>
                  <a:srgbClr val="212121"/>
                </a:solidFill>
              </a:defRPr>
            </a:lvl1pPr>
          </a:lstStyle>
          <a:p>
            <a:pPr lvl="0"/>
            <a:r>
              <a:rPr lang="en-US"/>
              <a:t>Click to edit Master text styles</a:t>
            </a:r>
          </a:p>
        </p:txBody>
      </p:sp>
      <p:pic>
        <p:nvPicPr>
          <p:cNvPr id="7" name="Picture 6" descr="Text&#10;&#10;Description automatically generated">
            <a:extLst>
              <a:ext uri="{FF2B5EF4-FFF2-40B4-BE49-F238E27FC236}">
                <a16:creationId xmlns:a16="http://schemas.microsoft.com/office/drawing/2014/main" id="{AAF6CB12-6043-6858-0E99-4D0C63CFABAD}"/>
              </a:ext>
            </a:extLst>
          </p:cNvPr>
          <p:cNvPicPr>
            <a:picLocks noChangeAspect="1"/>
          </p:cNvPicPr>
          <p:nvPr userDrawn="1"/>
        </p:nvPicPr>
        <p:blipFill>
          <a:blip r:embed="rId2"/>
          <a:stretch>
            <a:fillRect/>
          </a:stretch>
        </p:blipFill>
        <p:spPr>
          <a:xfrm>
            <a:off x="10309860" y="339154"/>
            <a:ext cx="1553486" cy="485273"/>
          </a:xfrm>
          <a:prstGeom prst="rect">
            <a:avLst/>
          </a:prstGeom>
        </p:spPr>
      </p:pic>
      <p:sp>
        <p:nvSpPr>
          <p:cNvPr id="11" name="Picture Placeholder 6">
            <a:extLst>
              <a:ext uri="{FF2B5EF4-FFF2-40B4-BE49-F238E27FC236}">
                <a16:creationId xmlns:a16="http://schemas.microsoft.com/office/drawing/2014/main" id="{D31B6C8E-F2DD-F24A-E739-15C9300FE423}"/>
              </a:ext>
            </a:extLst>
          </p:cNvPr>
          <p:cNvSpPr>
            <a:spLocks noGrp="1"/>
          </p:cNvSpPr>
          <p:nvPr>
            <p:ph type="pic" sz="quarter" idx="13"/>
          </p:nvPr>
        </p:nvSpPr>
        <p:spPr>
          <a:xfrm>
            <a:off x="4409575" y="1403350"/>
            <a:ext cx="7363326" cy="4806950"/>
          </a:xfrm>
          <a:solidFill>
            <a:schemeClr val="accent3"/>
          </a:solidFill>
        </p:spPr>
        <p:txBody>
          <a:bodyPr/>
          <a:lstStyle>
            <a:lvl1pPr>
              <a:defRPr>
                <a:solidFill>
                  <a:schemeClr val="tx2"/>
                </a:solidFill>
              </a:defRPr>
            </a:lvl1pPr>
          </a:lstStyle>
          <a:p>
            <a:r>
              <a:rPr lang="en-US"/>
              <a:t>Click icon to add picture</a:t>
            </a:r>
            <a:endParaRPr lang="en-US" dirty="0"/>
          </a:p>
        </p:txBody>
      </p:sp>
    </p:spTree>
    <p:extLst>
      <p:ext uri="{BB962C8B-B14F-4D97-AF65-F5344CB8AC3E}">
        <p14:creationId xmlns:p14="http://schemas.microsoft.com/office/powerpoint/2010/main" val="226070892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rge Stat 1">
    <p:bg>
      <p:bgPr>
        <a:solidFill>
          <a:schemeClr val="bg1"/>
        </a:solidFill>
        <a:effectLst/>
      </p:bgPr>
    </p:bg>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AABF08DC-CB35-0F04-05DA-1827B5142E5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29970" cy="457020"/>
          </a:xfrm>
        </p:spPr>
        <p:txBody>
          <a:bodyPr/>
          <a:lstStyle>
            <a:lvl1pPr>
              <a:defRPr>
                <a:solidFill>
                  <a:schemeClr val="tx1"/>
                </a:solidFill>
              </a:defRPr>
            </a:lvl1pPr>
          </a:lstStyle>
          <a:p>
            <a:r>
              <a:rPr lang="en-US"/>
              <a:t>Click to edit Master title style</a:t>
            </a:r>
            <a:endParaRPr lang="en-US" dirty="0"/>
          </a:p>
        </p:txBody>
      </p:sp>
      <p:pic>
        <p:nvPicPr>
          <p:cNvPr id="3" name="Picture 2" descr="Text&#10;&#10;Description automatically generated">
            <a:extLst>
              <a:ext uri="{FF2B5EF4-FFF2-40B4-BE49-F238E27FC236}">
                <a16:creationId xmlns:a16="http://schemas.microsoft.com/office/drawing/2014/main" id="{1814A848-6923-A1BC-E08A-7728C5A4BCCD}"/>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342000664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4" orient="horz" pos="884">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Large Stat 2">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chemeClr val="bg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chemeClr val="bg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69726" cy="457020"/>
          </a:xfrm>
          <a:noFill/>
        </p:spPr>
        <p:txBody>
          <a:bodyPr/>
          <a:lstStyle>
            <a:lvl1pPr>
              <a:defRPr>
                <a:solidFill>
                  <a:schemeClr val="bg1"/>
                </a:solidFill>
              </a:defRPr>
            </a:lvl1pPr>
          </a:lstStyle>
          <a:p>
            <a:r>
              <a:rPr lang="en-US"/>
              <a:t>Click to edit Master title style</a:t>
            </a:r>
            <a:endParaRPr lang="en-US" dirty="0"/>
          </a:p>
        </p:txBody>
      </p:sp>
      <p:pic>
        <p:nvPicPr>
          <p:cNvPr id="7" name="Picture 6" descr="Text&#10;&#10;Description automatically generated">
            <a:extLst>
              <a:ext uri="{FF2B5EF4-FFF2-40B4-BE49-F238E27FC236}">
                <a16:creationId xmlns:a16="http://schemas.microsoft.com/office/drawing/2014/main" id="{60FA68EB-1DE5-F3BC-29A5-0AAC8831E29A}"/>
              </a:ext>
            </a:extLst>
          </p:cNvPr>
          <p:cNvPicPr>
            <a:picLocks noChangeAspect="1"/>
          </p:cNvPicPr>
          <p:nvPr userDrawn="1"/>
        </p:nvPicPr>
        <p:blipFill>
          <a:blip r:embed="rId2"/>
          <a:stretch>
            <a:fillRect/>
          </a:stretch>
        </p:blipFill>
        <p:spPr>
          <a:xfrm>
            <a:off x="10309857" y="339154"/>
            <a:ext cx="1553489" cy="485273"/>
          </a:xfrm>
          <a:prstGeom prst="rect">
            <a:avLst/>
          </a:prstGeom>
        </p:spPr>
      </p:pic>
      <p:sp>
        <p:nvSpPr>
          <p:cNvPr id="3" name="Text Placeholder 4">
            <a:extLst>
              <a:ext uri="{FF2B5EF4-FFF2-40B4-BE49-F238E27FC236}">
                <a16:creationId xmlns:a16="http://schemas.microsoft.com/office/drawing/2014/main" id="{8005F10C-0E79-4A3F-86CA-73848D7D1732}"/>
              </a:ext>
            </a:extLst>
          </p:cNvPr>
          <p:cNvSpPr>
            <a:spLocks noGrp="1"/>
          </p:cNvSpPr>
          <p:nvPr>
            <p:ph type="body" sz="quarter" idx="4294967295" hasCustomPrompt="1"/>
          </p:nvPr>
        </p:nvSpPr>
        <p:spPr>
          <a:xfrm>
            <a:off x="429039" y="2405291"/>
            <a:ext cx="11353800" cy="4033608"/>
          </a:xfrm>
        </p:spPr>
        <p:txBody>
          <a:bodyPr anchor="t"/>
          <a:lstStyle>
            <a:lvl1pPr>
              <a:lnSpc>
                <a:spcPts val="40000"/>
              </a:lnSpc>
              <a:spcAft>
                <a:spcPts val="0"/>
              </a:spcAft>
              <a:defRPr sz="49600">
                <a:solidFill>
                  <a:schemeClr val="bg2"/>
                </a:solidFill>
                <a:latin typeface="Sons Condensed Extrabold" panose="02060906060206060203" pitchFamily="18" charset="0"/>
              </a:defRPr>
            </a:lvl1pPr>
          </a:lstStyle>
          <a:p>
            <a:r>
              <a:rPr lang="en-US" dirty="0"/>
              <a:t>##</a:t>
            </a:r>
          </a:p>
        </p:txBody>
      </p:sp>
    </p:spTree>
    <p:extLst>
      <p:ext uri="{BB962C8B-B14F-4D97-AF65-F5344CB8AC3E}">
        <p14:creationId xmlns:p14="http://schemas.microsoft.com/office/powerpoint/2010/main" val="227624679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1320">
          <p15:clr>
            <a:srgbClr val="FBAE40"/>
          </p15:clr>
        </p15:guide>
        <p15:guide id="4" orient="horz" pos="88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blank" preserve="1">
  <p:cSld name="Sign-off">
    <p:bg>
      <p:bgRef idx="1001">
        <a:schemeClr val="bg1"/>
      </p:bgRef>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7A56CA2-D329-EF33-C456-27ECDB40249C}"/>
              </a:ext>
            </a:extLst>
          </p:cNvPr>
          <p:cNvPicPr>
            <a:picLocks noChangeAspect="1"/>
          </p:cNvPicPr>
          <p:nvPr userDrawn="1"/>
        </p:nvPicPr>
        <p:blipFill>
          <a:blip r:embed="rId2"/>
          <a:stretch>
            <a:fillRect/>
          </a:stretch>
        </p:blipFill>
        <p:spPr>
          <a:xfrm>
            <a:off x="2598420" y="2336437"/>
            <a:ext cx="6995160" cy="2185127"/>
          </a:xfrm>
          <a:prstGeom prst="rect">
            <a:avLst/>
          </a:prstGeom>
        </p:spPr>
      </p:pic>
    </p:spTree>
    <p:extLst>
      <p:ext uri="{BB962C8B-B14F-4D97-AF65-F5344CB8AC3E}">
        <p14:creationId xmlns:p14="http://schemas.microsoft.com/office/powerpoint/2010/main" val="184882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Sign-off 2">
    <p:bg>
      <p:bgPr>
        <a:solidFill>
          <a:srgbClr val="005E60"/>
        </a:solidFill>
        <a:effectLst/>
      </p:bgPr>
    </p:bg>
    <p:spTree>
      <p:nvGrpSpPr>
        <p:cNvPr id="1" name=""/>
        <p:cNvGrpSpPr/>
        <p:nvPr/>
      </p:nvGrpSpPr>
      <p:grpSpPr>
        <a:xfrm>
          <a:off x="0" y="0"/>
          <a:ext cx="0" cy="0"/>
          <a:chOff x="0" y="0"/>
          <a:chExt cx="0" cy="0"/>
        </a:xfrm>
      </p:grpSpPr>
      <p:pic>
        <p:nvPicPr>
          <p:cNvPr id="2" name="Picture 1" descr="Text&#10;&#10;Description automatically generated">
            <a:extLst>
              <a:ext uri="{FF2B5EF4-FFF2-40B4-BE49-F238E27FC236}">
                <a16:creationId xmlns:a16="http://schemas.microsoft.com/office/drawing/2014/main" id="{F9CD72FB-B974-3D99-2541-287114550180}"/>
              </a:ext>
            </a:extLst>
          </p:cNvPr>
          <p:cNvPicPr>
            <a:picLocks noChangeAspect="1"/>
          </p:cNvPicPr>
          <p:nvPr userDrawn="1"/>
        </p:nvPicPr>
        <p:blipFill>
          <a:blip r:embed="rId2"/>
          <a:stretch>
            <a:fillRect/>
          </a:stretch>
        </p:blipFill>
        <p:spPr>
          <a:xfrm>
            <a:off x="2598420" y="2336437"/>
            <a:ext cx="6995161" cy="2185127"/>
          </a:xfrm>
          <a:prstGeom prst="rect">
            <a:avLst/>
          </a:prstGeom>
        </p:spPr>
      </p:pic>
    </p:spTree>
    <p:extLst>
      <p:ext uri="{BB962C8B-B14F-4D97-AF65-F5344CB8AC3E}">
        <p14:creationId xmlns:p14="http://schemas.microsoft.com/office/powerpoint/2010/main" val="32575949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and Content">
    <p:bg>
      <p:bgRef idx="1001">
        <a:schemeClr val="bg1"/>
      </p:bgRef>
    </p:bg>
    <p:spTree>
      <p:nvGrpSpPr>
        <p:cNvPr id="1" name=""/>
        <p:cNvGrpSpPr/>
        <p:nvPr/>
      </p:nvGrpSpPr>
      <p:grpSpPr>
        <a:xfrm>
          <a:off x="0" y="0"/>
          <a:ext cx="0" cy="0"/>
          <a:chOff x="0" y="0"/>
          <a:chExt cx="0" cy="0"/>
        </a:xfrm>
      </p:grpSpPr>
      <p:sp>
        <p:nvSpPr>
          <p:cNvPr id="2" name="Holder 2"/>
          <p:cNvSpPr>
            <a:spLocks noGrp="1"/>
          </p:cNvSpPr>
          <p:nvPr>
            <p:ph type="title"/>
          </p:nvPr>
        </p:nvSpPr>
        <p:spPr>
          <a:xfrm>
            <a:off x="496076" y="454890"/>
            <a:ext cx="2429928" cy="242502"/>
          </a:xfrm>
          <a:prstGeom prst="rect">
            <a:avLst/>
          </a:prstGeom>
        </p:spPr>
        <p:txBody>
          <a:bodyPr lIns="0" tIns="0" rIns="0" bIns="0"/>
          <a:lstStyle>
            <a:lvl1pPr>
              <a:defRPr sz="1576" b="0" i="0">
                <a:solidFill>
                  <a:srgbClr val="000000"/>
                </a:solidFill>
                <a:latin typeface="Inter" panose="02000503000000020004" pitchFamily="2" charset="0"/>
                <a:cs typeface="Arial" panose="020B0604020202020204" pitchFamily="34" charset="0"/>
              </a:defRPr>
            </a:lvl1pPr>
          </a:lstStyle>
          <a:p>
            <a:r>
              <a:rPr lang="en-US"/>
              <a:t>Click to edit Master title style</a:t>
            </a:r>
            <a:endParaRPr/>
          </a:p>
        </p:txBody>
      </p:sp>
      <p:sp>
        <p:nvSpPr>
          <p:cNvPr id="3" name="Holder 3"/>
          <p:cNvSpPr>
            <a:spLocks noGrp="1"/>
          </p:cNvSpPr>
          <p:nvPr>
            <p:ph type="body" idx="1"/>
          </p:nvPr>
        </p:nvSpPr>
        <p:spPr>
          <a:xfrm>
            <a:off x="496076" y="1219201"/>
            <a:ext cx="2622936" cy="149309"/>
          </a:xfrm>
          <a:prstGeom prst="rect">
            <a:avLst/>
          </a:prstGeom>
        </p:spPr>
        <p:txBody>
          <a:bodyPr lIns="0" tIns="0" rIns="0" bIns="0" anchor="t"/>
          <a:lstStyle>
            <a:lvl1pPr algn="l">
              <a:lnSpc>
                <a:spcPct val="100000"/>
              </a:lnSpc>
              <a:spcBef>
                <a:spcPts val="728"/>
              </a:spcBef>
              <a:defRPr lang="en-US" sz="970" b="0">
                <a:solidFill>
                  <a:srgbClr val="212121"/>
                </a:solidFill>
                <a:latin typeface="Inter" panose="02000503000000020004" pitchFamily="2" charset="0"/>
                <a:cs typeface="Arial" panose="020B0604020202020204" pitchFamily="34" charset="0"/>
              </a:defRPr>
            </a:lvl1pPr>
          </a:lstStyle>
          <a:p>
            <a:pPr lvl="0"/>
            <a:r>
              <a:rPr lang="en-US"/>
              <a:t>Click to edit Master text styles</a:t>
            </a:r>
          </a:p>
        </p:txBody>
      </p:sp>
      <p:sp>
        <p:nvSpPr>
          <p:cNvPr id="11" name="object 4">
            <a:extLst>
              <a:ext uri="{FF2B5EF4-FFF2-40B4-BE49-F238E27FC236}">
                <a16:creationId xmlns:a16="http://schemas.microsoft.com/office/drawing/2014/main" id="{2147EC7E-B00F-0BDE-CC52-275162BBFB8A}"/>
              </a:ext>
            </a:extLst>
          </p:cNvPr>
          <p:cNvSpPr/>
          <p:nvPr userDrawn="1"/>
        </p:nvSpPr>
        <p:spPr>
          <a:xfrm>
            <a:off x="3314701" y="0"/>
            <a:ext cx="8877517" cy="6410170"/>
          </a:xfrm>
          <a:custGeom>
            <a:avLst/>
            <a:gdLst/>
            <a:ahLst/>
            <a:cxnLst/>
            <a:rect l="l" t="t" r="r" b="b"/>
            <a:pathLst>
              <a:path w="14638655" h="10554970">
                <a:moveTo>
                  <a:pt x="14638297" y="0"/>
                </a:moveTo>
                <a:lnTo>
                  <a:pt x="0" y="0"/>
                </a:lnTo>
                <a:lnTo>
                  <a:pt x="0" y="10554652"/>
                </a:lnTo>
                <a:lnTo>
                  <a:pt x="14638297" y="10554652"/>
                </a:lnTo>
                <a:lnTo>
                  <a:pt x="14638297" y="0"/>
                </a:lnTo>
                <a:close/>
              </a:path>
            </a:pathLst>
          </a:custGeom>
          <a:solidFill>
            <a:srgbClr val="E3E3E3"/>
          </a:solidFill>
          <a:ln>
            <a:noFill/>
          </a:ln>
        </p:spPr>
        <p:txBody>
          <a:bodyPr wrap="square" lIns="0" tIns="0" rIns="0" bIns="0" rtlCol="0"/>
          <a:lstStyle/>
          <a:p>
            <a:endParaRPr sz="1800" dirty="0"/>
          </a:p>
        </p:txBody>
      </p:sp>
      <p:sp>
        <p:nvSpPr>
          <p:cNvPr id="18" name="Slide Number Placeholder 5">
            <a:extLst>
              <a:ext uri="{FF2B5EF4-FFF2-40B4-BE49-F238E27FC236}">
                <a16:creationId xmlns:a16="http://schemas.microsoft.com/office/drawing/2014/main" id="{CA64F7AF-68F6-BA14-1B39-9AC8CD6A735F}"/>
              </a:ext>
            </a:extLst>
          </p:cNvPr>
          <p:cNvSpPr>
            <a:spLocks noGrp="1"/>
          </p:cNvSpPr>
          <p:nvPr>
            <p:ph type="sldNum" sz="quarter" idx="4"/>
          </p:nvPr>
        </p:nvSpPr>
        <p:spPr>
          <a:xfrm>
            <a:off x="11031539" y="6513067"/>
            <a:ext cx="666621" cy="107722"/>
          </a:xfrm>
          <a:prstGeom prst="rect">
            <a:avLst/>
          </a:prstGeom>
        </p:spPr>
        <p:txBody>
          <a:bodyPr vert="horz" wrap="square" lIns="0" tIns="0" rIns="0" bIns="0" rtlCol="0" anchor="b">
            <a:spAutoFit/>
          </a:bodyPr>
          <a:lstStyle>
            <a:lvl1pPr algn="r">
              <a:defRPr sz="700" b="0">
                <a:solidFill>
                  <a:srgbClr val="000000"/>
                </a:solidFill>
                <a:latin typeface="Inter" panose="02000503000000020004" pitchFamily="2" charset="0"/>
                <a:cs typeface="Arial" panose="020B0604020202020204" pitchFamily="34" charset="0"/>
              </a:defRPr>
            </a:lvl1pPr>
          </a:lstStyle>
          <a:p>
            <a:fld id="{14719505-AD43-774F-936C-A3AE71DD4EEA}" type="slidenum">
              <a:rPr lang="en-GB" smtClean="0"/>
              <a:pPr/>
              <a:t>‹#›</a:t>
            </a:fld>
            <a:endParaRPr lang="en-GB" dirty="0"/>
          </a:p>
        </p:txBody>
      </p:sp>
    </p:spTree>
    <p:extLst>
      <p:ext uri="{BB962C8B-B14F-4D97-AF65-F5344CB8AC3E}">
        <p14:creationId xmlns:p14="http://schemas.microsoft.com/office/powerpoint/2010/main" val="3261248552"/>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Heading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5ABF6-8160-8240-8064-B96381D0190E}"/>
              </a:ext>
            </a:extLst>
          </p:cNvPr>
          <p:cNvSpPr>
            <a:spLocks noGrp="1"/>
          </p:cNvSpPr>
          <p:nvPr>
            <p:ph type="title"/>
          </p:nvPr>
        </p:nvSpPr>
        <p:spPr>
          <a:xfrm>
            <a:off x="419100" y="419101"/>
            <a:ext cx="9578915" cy="457020"/>
          </a:xfrm>
        </p:spPr>
        <p:txBody>
          <a:bodyPr/>
          <a:lstStyle>
            <a:lvl1pPr>
              <a:defRPr>
                <a:solidFill>
                  <a:schemeClr val="tx1"/>
                </a:solidFill>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D981922-7652-D74D-9BCA-4EBCFEFB0217}"/>
              </a:ext>
            </a:extLst>
          </p:cNvPr>
          <p:cNvSpPr>
            <a:spLocks noGrp="1"/>
          </p:cNvSpPr>
          <p:nvPr>
            <p:ph type="ftr" sz="quarter" idx="11"/>
          </p:nvPr>
        </p:nvSpPr>
        <p:spPr/>
        <p:txBody>
          <a:bodyPr/>
          <a:lstStyle/>
          <a:p>
            <a:r>
              <a:rPr lang="en-US"/>
              <a:t>© 2023 GE Vernova and/or its affiliates. All rights reserved.</a:t>
            </a:r>
            <a:endParaRPr lang="en-US" dirty="0"/>
          </a:p>
        </p:txBody>
      </p:sp>
      <p:sp>
        <p:nvSpPr>
          <p:cNvPr id="5" name="Slide Number Placeholder 4">
            <a:extLst>
              <a:ext uri="{FF2B5EF4-FFF2-40B4-BE49-F238E27FC236}">
                <a16:creationId xmlns:a16="http://schemas.microsoft.com/office/drawing/2014/main" id="{7C6A052B-6959-D543-893E-8089B7EFDAA8}"/>
              </a:ext>
            </a:extLst>
          </p:cNvPr>
          <p:cNvSpPr>
            <a:spLocks noGrp="1"/>
          </p:cNvSpPr>
          <p:nvPr>
            <p:ph type="sldNum" sz="quarter" idx="12"/>
          </p:nvPr>
        </p:nvSpPr>
        <p:spPr/>
        <p:txBody>
          <a:bodyPr/>
          <a:lstStyle/>
          <a:p>
            <a:fld id="{7A7A97EF-C944-4447-B862-B593E9B4A0FF}" type="slidenum">
              <a:rPr/>
              <a:t>‹#›</a:t>
            </a:fld>
            <a:endParaRPr lang="en-US" dirty="0"/>
          </a:p>
        </p:txBody>
      </p:sp>
      <p:pic>
        <p:nvPicPr>
          <p:cNvPr id="3" name="Picture 2" descr="Text&#10;&#10;Description automatically generated">
            <a:extLst>
              <a:ext uri="{FF2B5EF4-FFF2-40B4-BE49-F238E27FC236}">
                <a16:creationId xmlns:a16="http://schemas.microsoft.com/office/drawing/2014/main" id="{27CC28C8-137F-49C5-0CB3-B14B3F589E4B}"/>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34176268"/>
      </p:ext>
    </p:extLst>
  </p:cSld>
  <p:clrMapOvr>
    <a:masterClrMapping/>
  </p:clrMapOvr>
  <p:extLst>
    <p:ext uri="{DCECCB84-F9BA-43D5-87BE-67443E8EF086}">
      <p15:sldGuideLst xmlns:p15="http://schemas.microsoft.com/office/powerpoint/2012/main">
        <p15:guide id="1" orient="horz" pos="8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099" y="419101"/>
            <a:ext cx="9622047" cy="457020"/>
          </a:xfrm>
        </p:spPr>
        <p:txBody>
          <a:bodyPr/>
          <a:lstStyle>
            <a:lvl1pPr>
              <a:defRPr>
                <a:solidFill>
                  <a:schemeClr val="tx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p:txBody>
          <a:bodyPr/>
          <a:lstStyle>
            <a:lvl1pPr>
              <a:defRPr>
                <a:solidFill>
                  <a:srgbClr val="212121"/>
                </a:solidFill>
              </a:defRPr>
            </a:lvl1pPr>
            <a:lvl2pPr marL="285750" indent="-285750">
              <a:buFont typeface="Arial" panose="020B0604020202020204" pitchFamily="34" charset="0"/>
              <a:buChar char="•"/>
              <a:defRPr>
                <a:solidFill>
                  <a:srgbClr val="212121"/>
                </a:solidFill>
              </a:defRPr>
            </a:lvl2pPr>
            <a:lvl3pPr marL="517525" indent="-228600">
              <a:defRPr>
                <a:solidFill>
                  <a:srgbClr val="212121"/>
                </a:solidFill>
              </a:defRPr>
            </a:lvl3pPr>
            <a:lvl4pPr marL="685800" indent="-228600">
              <a:defRPr>
                <a:solidFill>
                  <a:srgbClr val="212121"/>
                </a:solidFill>
              </a:defRPr>
            </a:lvl4pPr>
            <a:lvl5pPr marL="914400" indent="-228600">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40C80CBD-F9C2-7B04-2F2E-A2E50A534F5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886635505"/>
      </p:ext>
    </p:extLst>
  </p:cSld>
  <p:clrMapOvr>
    <a:masterClrMapping/>
  </p:clrMapOvr>
  <p:extLst>
    <p:ext uri="{DCECCB84-F9BA-43D5-87BE-67443E8EF086}">
      <p15:sldGuideLst xmlns:p15="http://schemas.microsoft.com/office/powerpoint/2012/main">
        <p15:guide id="1" orient="horz" pos="8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1" name="Text Placeholder 10">
            <a:extLst>
              <a:ext uri="{FF2B5EF4-FFF2-40B4-BE49-F238E27FC236}">
                <a16:creationId xmlns:a16="http://schemas.microsoft.com/office/drawing/2014/main" id="{FBB168A5-C2D7-FC4B-8832-1F289E900E7C}"/>
              </a:ext>
            </a:extLst>
          </p:cNvPr>
          <p:cNvSpPr>
            <a:spLocks noGrp="1"/>
          </p:cNvSpPr>
          <p:nvPr>
            <p:ph type="body" sz="quarter" idx="13"/>
          </p:nvPr>
        </p:nvSpPr>
        <p:spPr>
          <a:xfrm>
            <a:off x="419100" y="889824"/>
            <a:ext cx="11353800" cy="513526"/>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0"/>
            <a:ext cx="11353800" cy="4114800"/>
          </a:xfrm>
        </p:spPr>
        <p:txBody>
          <a:bodyPr/>
          <a:lstStyle>
            <a:lvl1pPr>
              <a:defRPr b="0">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pic>
        <p:nvPicPr>
          <p:cNvPr id="4" name="Picture 3" descr="Text&#10;&#10;Description automatically generated">
            <a:extLst>
              <a:ext uri="{FF2B5EF4-FFF2-40B4-BE49-F238E27FC236}">
                <a16:creationId xmlns:a16="http://schemas.microsoft.com/office/drawing/2014/main" id="{568E85E5-0FFC-6287-3929-5E229826C13E}"/>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1704126460"/>
      </p:ext>
    </p:extLst>
  </p:cSld>
  <p:clrMapOvr>
    <a:masterClrMapping/>
  </p:clrMapOvr>
  <p:extLst>
    <p:ext uri="{DCECCB84-F9BA-43D5-87BE-67443E8EF086}">
      <p15:sldGuideLst xmlns:p15="http://schemas.microsoft.com/office/powerpoint/2012/main">
        <p15:guide id="1" orient="horz" pos="1320" userDrawn="1">
          <p15:clr>
            <a:srgbClr val="FBAE40"/>
          </p15:clr>
        </p15:guide>
        <p15:guide id="2" orient="horz" pos="69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2 Colum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604794" cy="457020"/>
          </a:xfrm>
        </p:spPr>
        <p:txBody>
          <a:bodyPr/>
          <a:lstStyle>
            <a:lvl1pPr>
              <a:defRPr>
                <a:solidFill>
                  <a:srgbClr val="005E60"/>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a:p>
            <a:pPr lvl="4"/>
            <a:endParaRPr lang="en-US" dirty="0"/>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1403349"/>
            <a:ext cx="5394960" cy="4806951"/>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B906FF28-9E6E-FCE7-887B-D290AB8F5D7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4172142078"/>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88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Subtitl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EC8514C-8B9F-2747-A1ED-3FA7A6D9CE54}"/>
              </a:ext>
            </a:extLst>
          </p:cNvPr>
          <p:cNvSpPr>
            <a:spLocks noGrp="1"/>
          </p:cNvSpPr>
          <p:nvPr>
            <p:ph type="ftr" sz="quarter" idx="11"/>
          </p:nvPr>
        </p:nvSpPr>
        <p:spPr/>
        <p:txBody>
          <a:bodyPr/>
          <a:lstStyle>
            <a:lvl1pPr>
              <a:defRPr>
                <a:solidFill>
                  <a:srgbClr val="212121"/>
                </a:solidFill>
              </a:defRPr>
            </a:lvl1pPr>
          </a:lstStyle>
          <a:p>
            <a:r>
              <a:rPr lang="en-US"/>
              <a:t>© 2023 GE Vernova and/or its affiliates. All rights reserved.</a:t>
            </a:r>
            <a:endParaRPr lang="en-US" dirty="0"/>
          </a:p>
        </p:txBody>
      </p:sp>
      <p:sp>
        <p:nvSpPr>
          <p:cNvPr id="6" name="Slide Number Placeholder 5">
            <a:extLst>
              <a:ext uri="{FF2B5EF4-FFF2-40B4-BE49-F238E27FC236}">
                <a16:creationId xmlns:a16="http://schemas.microsoft.com/office/drawing/2014/main" id="{1CB80EA9-85B3-704C-873E-F0BF0BF1C855}"/>
              </a:ext>
            </a:extLst>
          </p:cNvPr>
          <p:cNvSpPr>
            <a:spLocks noGrp="1"/>
          </p:cNvSpPr>
          <p:nvPr>
            <p:ph type="sldNum" sz="quarter" idx="12"/>
          </p:nvPr>
        </p:nvSpPr>
        <p:spPr/>
        <p:txBody>
          <a:bodyPr/>
          <a:lstStyle>
            <a:lvl1pPr>
              <a:defRPr>
                <a:solidFill>
                  <a:srgbClr val="212121"/>
                </a:solidFill>
              </a:defRPr>
            </a:lvl1pPr>
          </a:lstStyle>
          <a:p>
            <a:fld id="{7A7A97EF-C944-4447-B862-B593E9B4A0FF}" type="slidenum">
              <a:rPr lang="en-US" smtClean="0"/>
              <a:pPr/>
              <a:t>‹#›</a:t>
            </a:fld>
            <a:endParaRPr lang="en-US" dirty="0"/>
          </a:p>
        </p:txBody>
      </p:sp>
      <p:sp>
        <p:nvSpPr>
          <p:cNvPr id="2" name="Title 1">
            <a:extLst>
              <a:ext uri="{FF2B5EF4-FFF2-40B4-BE49-F238E27FC236}">
                <a16:creationId xmlns:a16="http://schemas.microsoft.com/office/drawing/2014/main" id="{68F3A8C4-D9AF-D346-82F3-87CDA097C19A}"/>
              </a:ext>
            </a:extLst>
          </p:cNvPr>
          <p:cNvSpPr>
            <a:spLocks noGrp="1"/>
          </p:cNvSpPr>
          <p:nvPr>
            <p:ph type="title"/>
          </p:nvPr>
        </p:nvSpPr>
        <p:spPr>
          <a:xfrm>
            <a:off x="419100" y="419101"/>
            <a:ext cx="9587542" cy="457020"/>
          </a:xfrm>
        </p:spPr>
        <p:txBody>
          <a:bodyPr/>
          <a:lstStyle>
            <a:lvl1pPr>
              <a:defRPr>
                <a:solidFill>
                  <a:srgbClr val="005E60"/>
                </a:solidFill>
              </a:defRPr>
            </a:lvl1pPr>
          </a:lstStyle>
          <a:p>
            <a:r>
              <a:rPr lang="en-US"/>
              <a:t>Click to edit Master title style</a:t>
            </a:r>
            <a:endParaRPr lang="en-US" dirty="0"/>
          </a:p>
        </p:txBody>
      </p:sp>
      <p:sp>
        <p:nvSpPr>
          <p:cNvPr id="10" name="Text Placeholder 10">
            <a:extLst>
              <a:ext uri="{FF2B5EF4-FFF2-40B4-BE49-F238E27FC236}">
                <a16:creationId xmlns:a16="http://schemas.microsoft.com/office/drawing/2014/main" id="{D6DDDB0A-C694-6D4F-95F6-714A8D0B4F22}"/>
              </a:ext>
            </a:extLst>
          </p:cNvPr>
          <p:cNvSpPr>
            <a:spLocks noGrp="1"/>
          </p:cNvSpPr>
          <p:nvPr>
            <p:ph type="body" sz="quarter" idx="14"/>
          </p:nvPr>
        </p:nvSpPr>
        <p:spPr>
          <a:xfrm>
            <a:off x="419099"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11" name="Text Placeholder 10">
            <a:extLst>
              <a:ext uri="{FF2B5EF4-FFF2-40B4-BE49-F238E27FC236}">
                <a16:creationId xmlns:a16="http://schemas.microsoft.com/office/drawing/2014/main" id="{8D926142-7B75-6D42-854B-61C11884F2E4}"/>
              </a:ext>
            </a:extLst>
          </p:cNvPr>
          <p:cNvSpPr>
            <a:spLocks noGrp="1"/>
          </p:cNvSpPr>
          <p:nvPr>
            <p:ph type="body" sz="quarter" idx="15"/>
          </p:nvPr>
        </p:nvSpPr>
        <p:spPr>
          <a:xfrm>
            <a:off x="6096000" y="1403350"/>
            <a:ext cx="5394960" cy="692150"/>
          </a:xfrm>
        </p:spPr>
        <p:txBody>
          <a:bodyPr/>
          <a:lstStyle>
            <a:lvl1pPr>
              <a:spcAft>
                <a:spcPts val="0"/>
              </a:spcAft>
              <a:defRPr b="1">
                <a:solidFill>
                  <a:srgbClr val="212121"/>
                </a:solidFill>
              </a:defRPr>
            </a:lvl1pPr>
          </a:lstStyle>
          <a:p>
            <a:pPr lvl="0"/>
            <a:r>
              <a:rPr lang="en-US"/>
              <a:t>Click to edit Master text styles</a:t>
            </a:r>
          </a:p>
        </p:txBody>
      </p:sp>
      <p:sp>
        <p:nvSpPr>
          <p:cNvPr id="3" name="Content Placeholder 2">
            <a:extLst>
              <a:ext uri="{FF2B5EF4-FFF2-40B4-BE49-F238E27FC236}">
                <a16:creationId xmlns:a16="http://schemas.microsoft.com/office/drawing/2014/main" id="{985B5BA6-6E37-D642-969A-D710BEC27905}"/>
              </a:ext>
            </a:extLst>
          </p:cNvPr>
          <p:cNvSpPr>
            <a:spLocks noGrp="1"/>
          </p:cNvSpPr>
          <p:nvPr>
            <p:ph idx="1" hasCustomPrompt="1"/>
          </p:nvPr>
        </p:nvSpPr>
        <p:spPr>
          <a:xfrm>
            <a:off x="419100" y="2095501"/>
            <a:ext cx="5394960" cy="4114800"/>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sp>
        <p:nvSpPr>
          <p:cNvPr id="7" name="Content Placeholder 2">
            <a:extLst>
              <a:ext uri="{FF2B5EF4-FFF2-40B4-BE49-F238E27FC236}">
                <a16:creationId xmlns:a16="http://schemas.microsoft.com/office/drawing/2014/main" id="{F48D7D23-A4AE-A948-B404-C89F45ED35B7}"/>
              </a:ext>
            </a:extLst>
          </p:cNvPr>
          <p:cNvSpPr>
            <a:spLocks noGrp="1"/>
          </p:cNvSpPr>
          <p:nvPr>
            <p:ph idx="13" hasCustomPrompt="1"/>
          </p:nvPr>
        </p:nvSpPr>
        <p:spPr>
          <a:xfrm>
            <a:off x="6096000" y="2095501"/>
            <a:ext cx="5394960" cy="4114799"/>
          </a:xfrm>
        </p:spPr>
        <p:txBody>
          <a:bodyPr/>
          <a:lstStyle>
            <a:lvl1pPr>
              <a:defRPr>
                <a:solidFill>
                  <a:srgbClr val="212121"/>
                </a:solidFill>
              </a:defRPr>
            </a:lvl1pPr>
            <a:lvl2pPr marL="174625" indent="-174625">
              <a:buFont typeface="Arial" panose="020B0604020202020204" pitchFamily="34" charset="0"/>
              <a:buChar char="•"/>
              <a:defRPr>
                <a:solidFill>
                  <a:srgbClr val="212121"/>
                </a:solidFill>
              </a:defRPr>
            </a:lvl2pPr>
            <a:lvl3pPr>
              <a:defRPr>
                <a:solidFill>
                  <a:srgbClr val="212121"/>
                </a:solidFill>
              </a:defRPr>
            </a:lvl3pPr>
            <a:lvl4pPr>
              <a:defRPr>
                <a:solidFill>
                  <a:srgbClr val="212121"/>
                </a:solidFill>
              </a:defRPr>
            </a:lvl4pPr>
            <a:lvl5pPr>
              <a:defRPr>
                <a:solidFill>
                  <a:srgbClr val="212121"/>
                </a:solidFill>
              </a:defRPr>
            </a:lvl5pPr>
          </a:lstStyle>
          <a:p>
            <a:pPr lvl="0"/>
            <a:r>
              <a:rPr lang="en-US" dirty="0"/>
              <a:t>Level 1 text</a:t>
            </a:r>
          </a:p>
          <a:p>
            <a:pPr lvl="1"/>
            <a:r>
              <a:rPr lang="en-US" dirty="0"/>
              <a:t>Level 2 text</a:t>
            </a:r>
          </a:p>
          <a:p>
            <a:pPr lvl="2"/>
            <a:r>
              <a:rPr lang="en-US" dirty="0"/>
              <a:t>Level 3 text</a:t>
            </a:r>
          </a:p>
          <a:p>
            <a:pPr lvl="3"/>
            <a:r>
              <a:rPr lang="en-US" dirty="0"/>
              <a:t>Level 4 text</a:t>
            </a:r>
          </a:p>
        </p:txBody>
      </p:sp>
      <p:pic>
        <p:nvPicPr>
          <p:cNvPr id="4" name="Picture 3" descr="Text&#10;&#10;Description automatically generated">
            <a:extLst>
              <a:ext uri="{FF2B5EF4-FFF2-40B4-BE49-F238E27FC236}">
                <a16:creationId xmlns:a16="http://schemas.microsoft.com/office/drawing/2014/main" id="{2F437117-8BD0-3579-70B3-FCB0F41D60C7}"/>
              </a:ext>
            </a:extLst>
          </p:cNvPr>
          <p:cNvPicPr>
            <a:picLocks noChangeAspect="1"/>
          </p:cNvPicPr>
          <p:nvPr userDrawn="1"/>
        </p:nvPicPr>
        <p:blipFill>
          <a:blip r:embed="rId2"/>
          <a:stretch>
            <a:fillRect/>
          </a:stretch>
        </p:blipFill>
        <p:spPr>
          <a:xfrm>
            <a:off x="10309860" y="339154"/>
            <a:ext cx="1553486" cy="485273"/>
          </a:xfrm>
          <a:prstGeom prst="rect">
            <a:avLst/>
          </a:prstGeom>
        </p:spPr>
      </p:pic>
    </p:spTree>
    <p:extLst>
      <p:ext uri="{BB962C8B-B14F-4D97-AF65-F5344CB8AC3E}">
        <p14:creationId xmlns:p14="http://schemas.microsoft.com/office/powerpoint/2010/main" val="562102217"/>
      </p:ext>
    </p:extLst>
  </p:cSld>
  <p:clrMapOvr>
    <a:masterClrMapping/>
  </p:clrMapOvr>
  <p:extLst>
    <p:ext uri="{DCECCB84-F9BA-43D5-87BE-67443E8EF086}">
      <p15:sldGuideLst xmlns:p15="http://schemas.microsoft.com/office/powerpoint/2012/main">
        <p15:guide id="1" orient="horz" pos="1320" userDrawn="1">
          <p15:clr>
            <a:srgbClr val="FBAE40"/>
          </p15:clr>
        </p15:guide>
        <p15:guide id="2" pos="3840" userDrawn="1">
          <p15:clr>
            <a:srgbClr val="FBAE40"/>
          </p15:clr>
        </p15:guide>
        <p15:guide id="3" orient="horz" pos="884"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06021D6-6421-7F41-A534-39EA22A630F1}"/>
              </a:ext>
            </a:extLst>
          </p:cNvPr>
          <p:cNvSpPr>
            <a:spLocks noGrp="1"/>
          </p:cNvSpPr>
          <p:nvPr>
            <p:ph type="ftr" sz="quarter" idx="3"/>
          </p:nvPr>
        </p:nvSpPr>
        <p:spPr>
          <a:xfrm>
            <a:off x="419100" y="6492875"/>
            <a:ext cx="10248900" cy="244653"/>
          </a:xfrm>
          <a:prstGeom prst="rect">
            <a:avLst/>
          </a:prstGeom>
        </p:spPr>
        <p:txBody>
          <a:bodyPr vert="horz" lIns="0" tIns="0" rIns="0" bIns="0" rtlCol="0" anchor="t" anchorCtr="0"/>
          <a:lstStyle>
            <a:lvl1pPr algn="l">
              <a:defRPr sz="800">
                <a:solidFill>
                  <a:srgbClr val="212121"/>
                </a:solidFill>
                <a:latin typeface="Inter" panose="02000503000000020004" pitchFamily="2" charset="0"/>
              </a:defRPr>
            </a:lvl1pPr>
          </a:lstStyle>
          <a:p>
            <a:r>
              <a:rPr lang="en-US" dirty="0"/>
              <a:t>© 2023 GE Vernova and/or its affiliates. All rights reserved.</a:t>
            </a:r>
          </a:p>
        </p:txBody>
      </p:sp>
      <p:sp>
        <p:nvSpPr>
          <p:cNvPr id="6" name="Slide Number Placeholder 5">
            <a:extLst>
              <a:ext uri="{FF2B5EF4-FFF2-40B4-BE49-F238E27FC236}">
                <a16:creationId xmlns:a16="http://schemas.microsoft.com/office/drawing/2014/main" id="{ADA382ED-C79F-1C4C-93EA-8B7E3CF99412}"/>
              </a:ext>
            </a:extLst>
          </p:cNvPr>
          <p:cNvSpPr>
            <a:spLocks noGrp="1"/>
          </p:cNvSpPr>
          <p:nvPr>
            <p:ph type="sldNum" sz="quarter" idx="4"/>
          </p:nvPr>
        </p:nvSpPr>
        <p:spPr>
          <a:xfrm>
            <a:off x="11222182" y="6492875"/>
            <a:ext cx="550718" cy="365125"/>
          </a:xfrm>
          <a:prstGeom prst="rect">
            <a:avLst/>
          </a:prstGeom>
        </p:spPr>
        <p:txBody>
          <a:bodyPr vert="horz" lIns="0" tIns="0" rIns="0" bIns="0" rtlCol="0" anchor="t" anchorCtr="0"/>
          <a:lstStyle>
            <a:lvl1pPr algn="r">
              <a:defRPr sz="800">
                <a:solidFill>
                  <a:srgbClr val="212121"/>
                </a:solidFill>
                <a:latin typeface="Inter" panose="02000503000000020004" pitchFamily="2" charset="0"/>
              </a:defRPr>
            </a:lvl1pPr>
          </a:lstStyle>
          <a:p>
            <a:fld id="{7A7A97EF-C944-4447-B862-B593E9B4A0FF}" type="slidenum">
              <a:rPr lang="en-US" smtClean="0"/>
              <a:pPr/>
              <a:t>‹#›</a:t>
            </a:fld>
            <a:endParaRPr lang="en-US" dirty="0"/>
          </a:p>
        </p:txBody>
      </p:sp>
      <p:sp>
        <p:nvSpPr>
          <p:cNvPr id="2" name="Title Placeholder 1">
            <a:extLst>
              <a:ext uri="{FF2B5EF4-FFF2-40B4-BE49-F238E27FC236}">
                <a16:creationId xmlns:a16="http://schemas.microsoft.com/office/drawing/2014/main" id="{33201E47-C943-F44B-9CD7-62EF3F532401}"/>
              </a:ext>
            </a:extLst>
          </p:cNvPr>
          <p:cNvSpPr>
            <a:spLocks noGrp="1"/>
          </p:cNvSpPr>
          <p:nvPr>
            <p:ph type="title"/>
          </p:nvPr>
        </p:nvSpPr>
        <p:spPr>
          <a:xfrm>
            <a:off x="419100" y="419101"/>
            <a:ext cx="9044077" cy="457020"/>
          </a:xfrm>
          <a:prstGeom prst="rect">
            <a:avLst/>
          </a:prstGeom>
        </p:spPr>
        <p:txBody>
          <a:bodyPr vert="horz" lIns="0" tIns="0" rIns="0" bIns="0" rtlCol="0" anchor="t" anchorCtr="0">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F542F5A-6368-8D4D-90C8-17B76FDD3681}"/>
              </a:ext>
            </a:extLst>
          </p:cNvPr>
          <p:cNvSpPr>
            <a:spLocks noGrp="1"/>
          </p:cNvSpPr>
          <p:nvPr>
            <p:ph type="body" idx="1"/>
          </p:nvPr>
        </p:nvSpPr>
        <p:spPr>
          <a:xfrm>
            <a:off x="419100" y="1403349"/>
            <a:ext cx="11353800" cy="4806951"/>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05397866"/>
      </p:ext>
    </p:extLst>
  </p:cSld>
  <p:clrMap bg1="lt1" tx1="dk1" bg2="lt2" tx2="dk2" accent1="accent1" accent2="accent2" accent3="accent3" accent4="accent4" accent5="accent5" accent6="accent6" hlink="hlink" folHlink="folHlink"/>
  <p:sldLayoutIdLst>
    <p:sldLayoutId id="2147483714" r:id="rId1"/>
    <p:sldLayoutId id="2147483649" r:id="rId2"/>
    <p:sldLayoutId id="2147483705" r:id="rId3"/>
    <p:sldLayoutId id="2147483706" r:id="rId4"/>
    <p:sldLayoutId id="2147483654" r:id="rId5"/>
    <p:sldLayoutId id="2147483650" r:id="rId6"/>
    <p:sldLayoutId id="2147483668" r:id="rId7"/>
    <p:sldLayoutId id="2147483664" r:id="rId8"/>
    <p:sldLayoutId id="2147483669" r:id="rId9"/>
    <p:sldLayoutId id="2147483739" r:id="rId10"/>
    <p:sldLayoutId id="2147483731" r:id="rId11"/>
    <p:sldLayoutId id="2147483740" r:id="rId12"/>
    <p:sldLayoutId id="2147483667" r:id="rId13"/>
    <p:sldLayoutId id="2147483738" r:id="rId14"/>
    <p:sldLayoutId id="2147483665" r:id="rId15"/>
    <p:sldLayoutId id="2147483741" r:id="rId16"/>
    <p:sldLayoutId id="2147483666" r:id="rId17"/>
    <p:sldLayoutId id="2147483672" r:id="rId18"/>
    <p:sldLayoutId id="2147483673" r:id="rId19"/>
    <p:sldLayoutId id="2147483674" r:id="rId20"/>
    <p:sldLayoutId id="2147483743" r:id="rId21"/>
    <p:sldLayoutId id="2147483675" r:id="rId22"/>
    <p:sldLayoutId id="2147483676" r:id="rId23"/>
    <p:sldLayoutId id="2147483677" r:id="rId24"/>
    <p:sldLayoutId id="2147483651" r:id="rId25"/>
    <p:sldLayoutId id="2147483715" r:id="rId26"/>
    <p:sldLayoutId id="2147483719" r:id="rId27"/>
    <p:sldLayoutId id="2147483742" r:id="rId28"/>
    <p:sldLayoutId id="2147483701" r:id="rId29"/>
    <p:sldLayoutId id="2147483720" r:id="rId30"/>
    <p:sldLayoutId id="2147483684" r:id="rId31"/>
    <p:sldLayoutId id="2147483685" r:id="rId32"/>
    <p:sldLayoutId id="2147483686" r:id="rId33"/>
    <p:sldLayoutId id="2147483689" r:id="rId34"/>
    <p:sldLayoutId id="2147483687" r:id="rId35"/>
    <p:sldLayoutId id="2147483732" r:id="rId36"/>
    <p:sldLayoutId id="2147483692" r:id="rId37"/>
    <p:sldLayoutId id="2147483726" r:id="rId38"/>
    <p:sldLayoutId id="2147483695" r:id="rId39"/>
    <p:sldLayoutId id="2147483723" r:id="rId40"/>
    <p:sldLayoutId id="2147483697" r:id="rId41"/>
    <p:sldLayoutId id="2147483724" r:id="rId42"/>
    <p:sldLayoutId id="2147483733" r:id="rId43"/>
    <p:sldLayoutId id="2147483734" r:id="rId44"/>
    <p:sldLayoutId id="2147483699" r:id="rId45"/>
    <p:sldLayoutId id="2147483725" r:id="rId46"/>
    <p:sldLayoutId id="2147483744" r:id="rId47"/>
  </p:sldLayoutIdLst>
  <p:hf hdr="0" dt="0"/>
  <p:txStyles>
    <p:titleStyle>
      <a:lvl1pPr algn="l" defTabSz="914400" rtl="0" eaLnBrk="1" latinLnBrk="0" hangingPunct="1">
        <a:lnSpc>
          <a:spcPct val="90000"/>
        </a:lnSpc>
        <a:spcBef>
          <a:spcPct val="0"/>
        </a:spcBef>
        <a:buNone/>
        <a:defRPr sz="2800" kern="1200">
          <a:solidFill>
            <a:schemeClr val="tx1"/>
          </a:solidFill>
          <a:latin typeface="Inter" panose="02000503000000020004" pitchFamily="2" charset="0"/>
          <a:ea typeface="+mj-ea"/>
          <a:cs typeface="+mj-cs"/>
        </a:defRPr>
      </a:lvl1pPr>
    </p:titleStyle>
    <p:bodyStyle>
      <a:lvl1pPr marL="0" indent="0" algn="l" defTabSz="914400" rtl="0" eaLnBrk="1" latinLnBrk="0" hangingPunct="1">
        <a:lnSpc>
          <a:spcPct val="100000"/>
        </a:lnSpc>
        <a:spcBef>
          <a:spcPts val="0"/>
        </a:spcBef>
        <a:spcAft>
          <a:spcPts val="800"/>
        </a:spcAft>
        <a:buClr>
          <a:schemeClr val="tx1"/>
        </a:buClr>
        <a:buFont typeface="Arial" panose="020B0604020202020204" pitchFamily="34" charset="0"/>
        <a:buNone/>
        <a:defRPr sz="1600" kern="1200">
          <a:solidFill>
            <a:srgbClr val="212121"/>
          </a:solidFill>
          <a:latin typeface="Inter" panose="02000503000000020004" pitchFamily="2" charset="0"/>
          <a:ea typeface="+mn-ea"/>
          <a:cs typeface="+mn-cs"/>
        </a:defRPr>
      </a:lvl1pPr>
      <a:lvl2pPr marL="171450" indent="-17145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600" kern="1200">
          <a:solidFill>
            <a:srgbClr val="212121"/>
          </a:solidFill>
          <a:latin typeface="Inter" panose="02000503000000020004" pitchFamily="2" charset="0"/>
          <a:ea typeface="+mn-ea"/>
          <a:cs typeface="+mn-cs"/>
        </a:defRPr>
      </a:lvl2pPr>
      <a:lvl3pPr marL="36576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3pPr>
      <a:lvl4pPr marL="54864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4pPr>
      <a:lvl5pPr marL="731520" indent="-182880" algn="l" defTabSz="914400" rtl="0" eaLnBrk="1" latinLnBrk="0" hangingPunct="1">
        <a:lnSpc>
          <a:spcPct val="100000"/>
        </a:lnSpc>
        <a:spcBef>
          <a:spcPts val="0"/>
        </a:spcBef>
        <a:spcAft>
          <a:spcPts val="600"/>
        </a:spcAft>
        <a:buClr>
          <a:schemeClr val="tx2"/>
        </a:buClr>
        <a:buFont typeface="Arial"/>
        <a:buChar char="–"/>
        <a:defRPr sz="1600" kern="1200">
          <a:solidFill>
            <a:srgbClr val="212121"/>
          </a:solidFill>
          <a:latin typeface="Inter" panose="02000503000000020004" pitchFamily="2" charset="0"/>
          <a:ea typeface="+mn-ea"/>
          <a:cs typeface="+mn-cs"/>
        </a:defRPr>
      </a:lvl5pPr>
      <a:lvl6pPr marL="0" indent="0" algn="l" defTabSz="914400" rtl="0" eaLnBrk="1" latinLnBrk="0" hangingPunct="1">
        <a:lnSpc>
          <a:spcPct val="100000"/>
        </a:lnSpc>
        <a:spcBef>
          <a:spcPts val="0"/>
        </a:spcBef>
        <a:spcAft>
          <a:spcPts val="400"/>
        </a:spcAft>
        <a:buClr>
          <a:schemeClr val="tx1"/>
        </a:buClr>
        <a:buFont typeface="Arial" panose="020B0604020202020204" pitchFamily="34" charset="0"/>
        <a:buNone/>
        <a:tabLst/>
        <a:defRPr sz="1400" kern="1200">
          <a:solidFill>
            <a:schemeClr val="tx1"/>
          </a:solidFill>
          <a:latin typeface="+mn-lt"/>
          <a:ea typeface="+mn-ea"/>
          <a:cs typeface="+mn-cs"/>
        </a:defRPr>
      </a:lvl6pPr>
      <a:lvl7pPr marL="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7pPr>
      <a:lvl8pPr marL="365760" indent="-182880" algn="l" defTabSz="914400" rtl="0" eaLnBrk="1" latinLnBrk="0" hangingPunct="1">
        <a:lnSpc>
          <a:spcPct val="100000"/>
        </a:lnSpc>
        <a:spcBef>
          <a:spcPts val="0"/>
        </a:spcBef>
        <a:spcAft>
          <a:spcPts val="400"/>
        </a:spcAft>
        <a:buClr>
          <a:schemeClr val="tx1"/>
        </a:buClr>
        <a:buFont typeface="Arial"/>
        <a:buChar char="–"/>
        <a:defRPr sz="1400" kern="1200">
          <a:solidFill>
            <a:schemeClr val="tx1"/>
          </a:solidFill>
          <a:latin typeface="+mn-lt"/>
          <a:ea typeface="+mn-ea"/>
          <a:cs typeface="+mn-cs"/>
        </a:defRPr>
      </a:lvl8pPr>
      <a:lvl9pPr marL="0" indent="0" algn="l" defTabSz="914400" rtl="0" eaLnBrk="1" latinLnBrk="0" hangingPunct="1">
        <a:lnSpc>
          <a:spcPct val="100000"/>
        </a:lnSpc>
        <a:spcBef>
          <a:spcPts val="0"/>
        </a:spcBef>
        <a:spcAft>
          <a:spcPts val="200"/>
        </a:spcAft>
        <a:buFont typeface="Arial" panose="020B0604020202020204" pitchFamily="34" charset="0"/>
        <a:buNone/>
        <a:tabLst/>
        <a:defRPr sz="1100" i="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4" userDrawn="1">
          <p15:clr>
            <a:srgbClr val="F26B43"/>
          </p15:clr>
        </p15:guide>
        <p15:guide id="2" pos="264" userDrawn="1">
          <p15:clr>
            <a:srgbClr val="F26B43"/>
          </p15:clr>
        </p15:guide>
        <p15:guide id="3" pos="741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mailto:ebusinesstechsupport@ps.ge.com"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a:extLst>
              <a:ext uri="{FF2B5EF4-FFF2-40B4-BE49-F238E27FC236}">
                <a16:creationId xmlns:a16="http://schemas.microsoft.com/office/drawing/2014/main" id="{CDC47A73-6951-CED1-CDAF-4F900BFC56CC}"/>
              </a:ext>
            </a:extLst>
          </p:cNvPr>
          <p:cNvSpPr>
            <a:spLocks noGrp="1"/>
          </p:cNvSpPr>
          <p:nvPr>
            <p:ph type="ftr" sz="quarter" idx="11"/>
          </p:nvPr>
        </p:nvSpPr>
        <p:spPr/>
        <p:txBody>
          <a:bodyPr/>
          <a:lstStyle/>
          <a:p>
            <a:r>
              <a:rPr lang="en-US" dirty="0"/>
              <a:t>© 2024 GE Vernova and/or its affiliates. All rights reserved.</a:t>
            </a:r>
          </a:p>
        </p:txBody>
      </p:sp>
      <p:sp>
        <p:nvSpPr>
          <p:cNvPr id="3" name="Title 2">
            <a:extLst>
              <a:ext uri="{FF2B5EF4-FFF2-40B4-BE49-F238E27FC236}">
                <a16:creationId xmlns:a16="http://schemas.microsoft.com/office/drawing/2014/main" id="{F8A1C700-35F7-8B6A-270F-1B40174ADA87}"/>
              </a:ext>
            </a:extLst>
          </p:cNvPr>
          <p:cNvSpPr>
            <a:spLocks noGrp="1"/>
          </p:cNvSpPr>
          <p:nvPr>
            <p:ph type="ctrTitle"/>
          </p:nvPr>
        </p:nvSpPr>
        <p:spPr/>
        <p:txBody>
          <a:bodyPr/>
          <a:lstStyle/>
          <a:p>
            <a:r>
              <a:rPr lang="en-US" dirty="0"/>
              <a:t>Documentum training</a:t>
            </a:r>
            <a:br>
              <a:rPr lang="en-US" dirty="0"/>
            </a:br>
            <a:r>
              <a:rPr lang="en-US" dirty="0"/>
              <a:t>Bulk import</a:t>
            </a:r>
          </a:p>
        </p:txBody>
      </p:sp>
      <p:sp>
        <p:nvSpPr>
          <p:cNvPr id="4" name="Subtitle 3">
            <a:extLst>
              <a:ext uri="{FF2B5EF4-FFF2-40B4-BE49-F238E27FC236}">
                <a16:creationId xmlns:a16="http://schemas.microsoft.com/office/drawing/2014/main" id="{6EF2BFB9-83C4-225B-0C30-B2B304808DF3}"/>
              </a:ext>
            </a:extLst>
          </p:cNvPr>
          <p:cNvSpPr>
            <a:spLocks noGrp="1"/>
          </p:cNvSpPr>
          <p:nvPr>
            <p:ph type="subTitle" idx="1"/>
          </p:nvPr>
        </p:nvSpPr>
        <p:spPr/>
        <p:txBody>
          <a:bodyPr/>
          <a:lstStyle/>
          <a:p>
            <a:r>
              <a:rPr lang="en-US" dirty="0"/>
              <a:t>Michele Diederich</a:t>
            </a:r>
          </a:p>
          <a:p>
            <a:r>
              <a:rPr lang="en-US" dirty="0"/>
              <a:t>March 2024</a:t>
            </a:r>
          </a:p>
        </p:txBody>
      </p:sp>
    </p:spTree>
    <p:extLst>
      <p:ext uri="{BB962C8B-B14F-4D97-AF65-F5344CB8AC3E}">
        <p14:creationId xmlns:p14="http://schemas.microsoft.com/office/powerpoint/2010/main" val="2802947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Using Bulk Import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457021"/>
          </a:xfrm>
        </p:spPr>
        <p:txBody>
          <a:bodyPr/>
          <a:lstStyle/>
          <a:p>
            <a:pPr lvl="1"/>
            <a:r>
              <a:rPr lang="en-US" dirty="0"/>
              <a:t>Select the folder where the files are to be imported to.  Click New &gt; Bulk Import.  Choose the files to be imported (or drag and drop).</a:t>
            </a:r>
          </a:p>
          <a:p>
            <a:pPr lvl="3"/>
            <a:endParaRPr lang="en-US"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2</a:t>
            </a:fld>
            <a:endParaRPr lang="en-US" dirty="0"/>
          </a:p>
        </p:txBody>
      </p:sp>
      <p:pic>
        <p:nvPicPr>
          <p:cNvPr id="10" name="Picture 9">
            <a:extLst>
              <a:ext uri="{FF2B5EF4-FFF2-40B4-BE49-F238E27FC236}">
                <a16:creationId xmlns:a16="http://schemas.microsoft.com/office/drawing/2014/main" id="{80C907A6-07ED-2F7B-35CF-4AD8BB7E5DD5}"/>
              </a:ext>
            </a:extLst>
          </p:cNvPr>
          <p:cNvPicPr>
            <a:picLocks noChangeAspect="1"/>
          </p:cNvPicPr>
          <p:nvPr/>
        </p:nvPicPr>
        <p:blipFill>
          <a:blip r:embed="rId2"/>
          <a:stretch>
            <a:fillRect/>
          </a:stretch>
        </p:blipFill>
        <p:spPr>
          <a:xfrm>
            <a:off x="1771649" y="1938493"/>
            <a:ext cx="7733179" cy="2956185"/>
          </a:xfrm>
          <a:prstGeom prst="rect">
            <a:avLst/>
          </a:prstGeom>
          <a:ln>
            <a:solidFill>
              <a:srgbClr val="439297"/>
            </a:solidFill>
          </a:ln>
          <a:effectLst>
            <a:softEdge rad="0"/>
          </a:effectLst>
        </p:spPr>
      </p:pic>
      <p:pic>
        <p:nvPicPr>
          <p:cNvPr id="11" name="Picture 10">
            <a:extLst>
              <a:ext uri="{FF2B5EF4-FFF2-40B4-BE49-F238E27FC236}">
                <a16:creationId xmlns:a16="http://schemas.microsoft.com/office/drawing/2014/main" id="{2AE941FB-4E75-55DE-F0FC-1EDBAA64E002}"/>
              </a:ext>
            </a:extLst>
          </p:cNvPr>
          <p:cNvPicPr>
            <a:picLocks noChangeAspect="1"/>
          </p:cNvPicPr>
          <p:nvPr/>
        </p:nvPicPr>
        <p:blipFill>
          <a:blip r:embed="rId3"/>
          <a:stretch>
            <a:fillRect/>
          </a:stretch>
        </p:blipFill>
        <p:spPr>
          <a:xfrm>
            <a:off x="4921066" y="3072526"/>
            <a:ext cx="4340754" cy="2805652"/>
          </a:xfrm>
          <a:prstGeom prst="rect">
            <a:avLst/>
          </a:prstGeom>
          <a:ln>
            <a:solidFill>
              <a:srgbClr val="439297"/>
            </a:solidFill>
          </a:ln>
          <a:effectLst>
            <a:softEdge rad="0"/>
          </a:effectLst>
        </p:spPr>
      </p:pic>
    </p:spTree>
    <p:extLst>
      <p:ext uri="{BB962C8B-B14F-4D97-AF65-F5344CB8AC3E}">
        <p14:creationId xmlns:p14="http://schemas.microsoft.com/office/powerpoint/2010/main" val="1952580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Using Bulk Import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163175" cy="457021"/>
          </a:xfrm>
        </p:spPr>
        <p:txBody>
          <a:bodyPr/>
          <a:lstStyle/>
          <a:p>
            <a:pPr lvl="1"/>
            <a:r>
              <a:rPr lang="en-US" dirty="0"/>
              <a:t>After choosing files click Import.</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3</a:t>
            </a:fld>
            <a:endParaRPr lang="en-US" dirty="0"/>
          </a:p>
        </p:txBody>
      </p:sp>
      <p:pic>
        <p:nvPicPr>
          <p:cNvPr id="3" name="Picture 2">
            <a:extLst>
              <a:ext uri="{FF2B5EF4-FFF2-40B4-BE49-F238E27FC236}">
                <a16:creationId xmlns:a16="http://schemas.microsoft.com/office/drawing/2014/main" id="{E0411237-0374-8FAF-3BCB-73B08756EEEB}"/>
              </a:ext>
            </a:extLst>
          </p:cNvPr>
          <p:cNvPicPr>
            <a:picLocks noChangeAspect="1"/>
          </p:cNvPicPr>
          <p:nvPr/>
        </p:nvPicPr>
        <p:blipFill>
          <a:blip r:embed="rId2"/>
          <a:stretch>
            <a:fillRect/>
          </a:stretch>
        </p:blipFill>
        <p:spPr>
          <a:xfrm>
            <a:off x="5212871" y="1133344"/>
            <a:ext cx="5169166" cy="5086611"/>
          </a:xfrm>
          <a:prstGeom prst="rect">
            <a:avLst/>
          </a:prstGeom>
          <a:ln>
            <a:solidFill>
              <a:srgbClr val="439297"/>
            </a:solidFill>
          </a:ln>
          <a:effectLst>
            <a:softEdge rad="0"/>
          </a:effectLst>
        </p:spPr>
      </p:pic>
    </p:spTree>
    <p:extLst>
      <p:ext uri="{BB962C8B-B14F-4D97-AF65-F5344CB8AC3E}">
        <p14:creationId xmlns:p14="http://schemas.microsoft.com/office/powerpoint/2010/main" val="2587524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Using Bulk Import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687050" cy="457021"/>
          </a:xfrm>
        </p:spPr>
        <p:txBody>
          <a:bodyPr/>
          <a:lstStyle/>
          <a:p>
            <a:pPr lvl="1"/>
            <a:r>
              <a:rPr lang="en-US" dirty="0"/>
              <a:t>Select the Document Type (GE Document or GE Drawing Document).  Add properties for each file individually or use Copy Name to Title or Apply to All.  Click Finish to import the files.  All required fields are marked with a red asterisk.</a:t>
            </a:r>
          </a:p>
          <a:p>
            <a:pPr lvl="3"/>
            <a:endParaRPr lang="en-US" dirty="0"/>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4</a:t>
            </a:fld>
            <a:endParaRPr lang="en-US" dirty="0"/>
          </a:p>
        </p:txBody>
      </p:sp>
      <p:pic>
        <p:nvPicPr>
          <p:cNvPr id="3" name="Picture 2">
            <a:extLst>
              <a:ext uri="{FF2B5EF4-FFF2-40B4-BE49-F238E27FC236}">
                <a16:creationId xmlns:a16="http://schemas.microsoft.com/office/drawing/2014/main" id="{771353B8-446D-5844-5DA6-15771B3C742C}"/>
              </a:ext>
            </a:extLst>
          </p:cNvPr>
          <p:cNvPicPr>
            <a:picLocks noChangeAspect="1"/>
          </p:cNvPicPr>
          <p:nvPr/>
        </p:nvPicPr>
        <p:blipFill>
          <a:blip r:embed="rId2"/>
          <a:stretch>
            <a:fillRect/>
          </a:stretch>
        </p:blipFill>
        <p:spPr>
          <a:xfrm>
            <a:off x="1933575" y="2227730"/>
            <a:ext cx="8001826" cy="4039557"/>
          </a:xfrm>
          <a:prstGeom prst="rect">
            <a:avLst/>
          </a:prstGeom>
          <a:ln>
            <a:solidFill>
              <a:srgbClr val="439297"/>
            </a:solidFill>
          </a:ln>
          <a:effectLst>
            <a:softEdge rad="0"/>
          </a:effectLst>
        </p:spPr>
      </p:pic>
    </p:spTree>
    <p:extLst>
      <p:ext uri="{BB962C8B-B14F-4D97-AF65-F5344CB8AC3E}">
        <p14:creationId xmlns:p14="http://schemas.microsoft.com/office/powerpoint/2010/main" val="2582920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36D430-C25D-2B42-B6EF-A72BF91864E3}"/>
              </a:ext>
            </a:extLst>
          </p:cNvPr>
          <p:cNvSpPr>
            <a:spLocks noGrp="1"/>
          </p:cNvSpPr>
          <p:nvPr>
            <p:ph type="ftr" sz="quarter" idx="11"/>
          </p:nvPr>
        </p:nvSpPr>
        <p:spPr/>
        <p:txBody>
          <a:bodyPr/>
          <a:lstStyle/>
          <a:p>
            <a:r>
              <a:rPr lang="en-US"/>
              <a:t>© 2024 GE Vernova and/or its affiliates. All rights reserved.</a:t>
            </a:r>
            <a:endParaRPr lang="en-US" dirty="0"/>
          </a:p>
        </p:txBody>
      </p:sp>
      <p:sp>
        <p:nvSpPr>
          <p:cNvPr id="4" name="Title 3">
            <a:extLst>
              <a:ext uri="{FF2B5EF4-FFF2-40B4-BE49-F238E27FC236}">
                <a16:creationId xmlns:a16="http://schemas.microsoft.com/office/drawing/2014/main" id="{E4546077-AEFC-4E48-AD16-B7EE9BBFAA25}"/>
              </a:ext>
            </a:extLst>
          </p:cNvPr>
          <p:cNvSpPr>
            <a:spLocks noGrp="1"/>
          </p:cNvSpPr>
          <p:nvPr>
            <p:ph type="title"/>
          </p:nvPr>
        </p:nvSpPr>
        <p:spPr/>
        <p:txBody>
          <a:bodyPr/>
          <a:lstStyle/>
          <a:p>
            <a:r>
              <a:rPr lang="en-US" dirty="0"/>
              <a:t>Documentum Support</a:t>
            </a:r>
          </a:p>
        </p:txBody>
      </p:sp>
      <p:sp>
        <p:nvSpPr>
          <p:cNvPr id="6" name="Content Placeholder 5">
            <a:extLst>
              <a:ext uri="{FF2B5EF4-FFF2-40B4-BE49-F238E27FC236}">
                <a16:creationId xmlns:a16="http://schemas.microsoft.com/office/drawing/2014/main" id="{B405BBF7-756E-834C-812E-FB4E452F579C}"/>
              </a:ext>
            </a:extLst>
          </p:cNvPr>
          <p:cNvSpPr>
            <a:spLocks noGrp="1"/>
          </p:cNvSpPr>
          <p:nvPr>
            <p:ph idx="1"/>
          </p:nvPr>
        </p:nvSpPr>
        <p:spPr>
          <a:xfrm>
            <a:off x="419100" y="1371600"/>
            <a:ext cx="10582275" cy="981075"/>
          </a:xfrm>
        </p:spPr>
        <p:txBody>
          <a:bodyPr/>
          <a:lstStyle/>
          <a:p>
            <a:pPr lvl="1"/>
            <a:r>
              <a:rPr lang="en-US" dirty="0"/>
              <a:t>If you encounter any issues with Documentum, please send an email to: </a:t>
            </a:r>
            <a:r>
              <a:rPr lang="en-US" dirty="0">
                <a:hlinkClick r:id="rId2"/>
              </a:rPr>
              <a:t>ebusinesstechsupport@ps.ge.com</a:t>
            </a:r>
            <a:r>
              <a:rPr lang="en-US" dirty="0"/>
              <a:t> and include the following information:</a:t>
            </a:r>
          </a:p>
          <a:p>
            <a:pPr lvl="3"/>
            <a:r>
              <a:rPr lang="en-US" dirty="0"/>
              <a:t>Full Name</a:t>
            </a:r>
          </a:p>
          <a:p>
            <a:pPr lvl="3"/>
            <a:r>
              <a:rPr lang="en-US" dirty="0"/>
              <a:t>Email Address</a:t>
            </a:r>
          </a:p>
          <a:p>
            <a:pPr lvl="3"/>
            <a:r>
              <a:rPr lang="en-US" dirty="0"/>
              <a:t>SSO</a:t>
            </a:r>
          </a:p>
          <a:p>
            <a:pPr lvl="3"/>
            <a:r>
              <a:rPr lang="en-US" dirty="0"/>
              <a:t>Project Name</a:t>
            </a:r>
          </a:p>
          <a:p>
            <a:pPr lvl="3"/>
            <a:r>
              <a:rPr lang="en-US" dirty="0"/>
              <a:t>Screen Shot of any Errors</a:t>
            </a:r>
          </a:p>
        </p:txBody>
      </p:sp>
      <p:sp>
        <p:nvSpPr>
          <p:cNvPr id="7" name="Slide Number Placeholder 6">
            <a:extLst>
              <a:ext uri="{FF2B5EF4-FFF2-40B4-BE49-F238E27FC236}">
                <a16:creationId xmlns:a16="http://schemas.microsoft.com/office/drawing/2014/main" id="{6B5D94CA-66B9-318B-D624-41A2AFF6E2C9}"/>
              </a:ext>
            </a:extLst>
          </p:cNvPr>
          <p:cNvSpPr>
            <a:spLocks noGrp="1"/>
          </p:cNvSpPr>
          <p:nvPr>
            <p:ph type="sldNum" sz="quarter" idx="12"/>
          </p:nvPr>
        </p:nvSpPr>
        <p:spPr/>
        <p:txBody>
          <a:bodyPr/>
          <a:lstStyle/>
          <a:p>
            <a:fld id="{7A7A97EF-C944-4447-B862-B593E9B4A0FF}" type="slidenum">
              <a:rPr lang="en-US" smtClean="0"/>
              <a:pPr/>
              <a:t>5</a:t>
            </a:fld>
            <a:endParaRPr lang="en-US" dirty="0"/>
          </a:p>
        </p:txBody>
      </p:sp>
    </p:spTree>
    <p:extLst>
      <p:ext uri="{BB962C8B-B14F-4D97-AF65-F5344CB8AC3E}">
        <p14:creationId xmlns:p14="http://schemas.microsoft.com/office/powerpoint/2010/main" val="1185039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82597"/>
      </p:ext>
    </p:extLst>
  </p:cSld>
  <p:clrMapOvr>
    <a:masterClrMapping/>
  </p:clrMapOvr>
</p:sld>
</file>

<file path=ppt/theme/theme1.xml><?xml version="1.0" encoding="utf-8"?>
<a:theme xmlns:a="http://schemas.openxmlformats.org/drawingml/2006/main" name="GE Vernova">
  <a:themeElements>
    <a:clrScheme name="GE Vernova Palette">
      <a:dk1>
        <a:srgbClr val="005E60"/>
      </a:dk1>
      <a:lt1>
        <a:srgbClr val="FFFFFF"/>
      </a:lt1>
      <a:dk2>
        <a:srgbClr val="212121"/>
      </a:dk2>
      <a:lt2>
        <a:srgbClr val="C8FF08"/>
      </a:lt2>
      <a:accent1>
        <a:srgbClr val="FAFAFA"/>
      </a:accent1>
      <a:accent2>
        <a:srgbClr val="E3E3E3"/>
      </a:accent2>
      <a:accent3>
        <a:srgbClr val="CCCCCC"/>
      </a:accent3>
      <a:accent4>
        <a:srgbClr val="696969"/>
      </a:accent4>
      <a:accent5>
        <a:srgbClr val="484848"/>
      </a:accent5>
      <a:accent6>
        <a:srgbClr val="59C3C9"/>
      </a:accent6>
      <a:hlink>
        <a:srgbClr val="75CA64"/>
      </a:hlink>
      <a:folHlink>
        <a:srgbClr val="BFA682"/>
      </a:folHlink>
    </a:clrScheme>
    <a:fontScheme name="GE Vernova">
      <a:majorFont>
        <a:latin typeface="Inter"/>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t" anchorCtr="0"/>
      <a:lstStyle>
        <a:defPPr algn="l">
          <a:spcAft>
            <a:spcPts val="600"/>
          </a:spcAft>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spcAft>
            <a:spcPts val="600"/>
          </a:spcAft>
          <a:defRPr/>
        </a:defPPr>
      </a:lstStyle>
    </a:txDef>
  </a:objectDefaults>
  <a:extraClrSchemeLst/>
  <a:custClrLst>
    <a:custClr name="Stainless Steel">
      <a:srgbClr val="D2D2D2"/>
    </a:custClr>
    <a:custClr name="Aluminum">
      <a:srgbClr val="AEAEAE"/>
    </a:custClr>
    <a:custClr name="Titanium">
      <a:srgbClr val="969696"/>
    </a:custClr>
    <a:custClr name="Yellow">
      <a:srgbClr val="FFD400"/>
    </a:custClr>
    <a:custClr name="Orange">
      <a:srgbClr val="FF8400"/>
    </a:custClr>
    <a:custClr name="Red">
      <a:srgbClr val="FF1900"/>
    </a:custClr>
    <a:custClr name="Purple">
      <a:srgbClr val="8F00FF"/>
    </a:custClr>
    <a:custClr name="Fuschia">
      <a:srgbClr val="DE00F7"/>
    </a:custClr>
    <a:custClr name="Blue">
      <a:srgbClr val="3900F8"/>
    </a:custClr>
    <a:custClr name="Teal">
      <a:srgbClr val="00D0E1"/>
    </a:custClr>
  </a:custClrLst>
  <a:extLst>
    <a:ext uri="{05A4C25C-085E-4340-85A3-A5531E510DB2}">
      <thm15:themeFamily xmlns:thm15="http://schemas.microsoft.com/office/thememl/2012/main" name="GE Vernova_PPT_Template_7.25.23.pptx" id="{516FEC3C-F444-46DB-9625-154F7F727864}" vid="{D2D9C980-E8ED-4E5D-97D7-10B54BD9CC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0f4d75-da08-481c-93a0-a5d59f6ee71c">
      <Terms xmlns="http://schemas.microsoft.com/office/infopath/2007/PartnerControls"/>
    </lcf76f155ced4ddcb4097134ff3c332f>
    <TaxCatchAll xmlns="02d12187-754c-41a9-9e93-c3e1cfacc15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0987E64CCC7C941AA423E1ADF2491CC" ma:contentTypeVersion="18" ma:contentTypeDescription="Create a new document." ma:contentTypeScope="" ma:versionID="1e40539c746aebc5ca905ee2706e7d1b">
  <xsd:schema xmlns:xsd="http://www.w3.org/2001/XMLSchema" xmlns:xs="http://www.w3.org/2001/XMLSchema" xmlns:p="http://schemas.microsoft.com/office/2006/metadata/properties" xmlns:ns2="660f4d75-da08-481c-93a0-a5d59f6ee71c" xmlns:ns3="b402df0d-8178-4802-b8b9-ef402e68d744" xmlns:ns4="02d12187-754c-41a9-9e93-c3e1cfacc155" targetNamespace="http://schemas.microsoft.com/office/2006/metadata/properties" ma:root="true" ma:fieldsID="2dd0d1ad3efc741518aad11f398c5865" ns2:_="" ns3:_="" ns4:_="">
    <xsd:import namespace="660f4d75-da08-481c-93a0-a5d59f6ee71c"/>
    <xsd:import namespace="b402df0d-8178-4802-b8b9-ef402e68d744"/>
    <xsd:import namespace="02d12187-754c-41a9-9e93-c3e1cfacc15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4:TaxCatchAll" minOccurs="0"/>
                <xsd:element ref="ns2:lcf76f155ced4ddcb4097134ff3c332f"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0f4d75-da08-481c-93a0-a5d59f6ee7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6a257fb-28f5-49c4-92c3-d49665e8e1d3"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402df0d-8178-4802-b8b9-ef402e68d74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2d12187-754c-41a9-9e93-c3e1cfacc15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acdb1637-3b50-4ef3-b363-a9ca0300321e}" ma:internalName="TaxCatchAll" ma:showField="CatchAllData" ma:web="b402df0d-8178-4802-b8b9-ef402e68d7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A31001-A973-48D3-BF92-E4BBE4C78C38}">
  <ds:schemaRefs>
    <ds:schemaRef ds:uri="http://purl.org/dc/elements/1.1/"/>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purl.org/dc/terms/"/>
    <ds:schemaRef ds:uri="02d12187-754c-41a9-9e93-c3e1cfacc155"/>
    <ds:schemaRef ds:uri="http://www.w3.org/XML/1998/namespace"/>
    <ds:schemaRef ds:uri="b402df0d-8178-4802-b8b9-ef402e68d744"/>
    <ds:schemaRef ds:uri="660f4d75-da08-481c-93a0-a5d59f6ee71c"/>
    <ds:schemaRef ds:uri="http://purl.org/dc/dcmitype/"/>
  </ds:schemaRefs>
</ds:datastoreItem>
</file>

<file path=customXml/itemProps2.xml><?xml version="1.0" encoding="utf-8"?>
<ds:datastoreItem xmlns:ds="http://schemas.openxmlformats.org/officeDocument/2006/customXml" ds:itemID="{BDE64E55-0318-435E-9885-1C7A491FCFD5}">
  <ds:schemaRefs>
    <ds:schemaRef ds:uri="http://schemas.microsoft.com/sharepoint/v3/contenttype/forms"/>
  </ds:schemaRefs>
</ds:datastoreItem>
</file>

<file path=customXml/itemProps3.xml><?xml version="1.0" encoding="utf-8"?>
<ds:datastoreItem xmlns:ds="http://schemas.openxmlformats.org/officeDocument/2006/customXml" ds:itemID="{5D1214C9-2614-4841-8F75-517C46888F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0f4d75-da08-481c-93a0-a5d59f6ee71c"/>
    <ds:schemaRef ds:uri="b402df0d-8178-4802-b8b9-ef402e68d744"/>
    <ds:schemaRef ds:uri="02d12187-754c-41a9-9e93-c3e1cfacc1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 Vernova_PPT_Template_7.25.23</Template>
  <TotalTime>792</TotalTime>
  <Words>215</Words>
  <Application>Microsoft Office PowerPoint</Application>
  <PresentationFormat>Widescreen</PresentationFormat>
  <Paragraphs>25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Sons Condensed Extrabold</vt:lpstr>
      <vt:lpstr>Inter</vt:lpstr>
      <vt:lpstr>Arial</vt:lpstr>
      <vt:lpstr>GE Vernova</vt:lpstr>
      <vt:lpstr>Documentum training Bulk import</vt:lpstr>
      <vt:lpstr>Using Bulk Import</vt:lpstr>
      <vt:lpstr>Using Bulk Import</vt:lpstr>
      <vt:lpstr>Using Bulk Import</vt:lpstr>
      <vt:lpstr>Documentum Support</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HEADLINES MAY BE 2 LINES</dc:title>
  <dc:subject/>
  <dc:creator>Diederich, Michele (GE Vernova)</dc:creator>
  <cp:keywords/>
  <dc:description/>
  <cp:lastModifiedBy>Diederich, Michele (GE Vernova)</cp:lastModifiedBy>
  <cp:revision>12</cp:revision>
  <dcterms:created xsi:type="dcterms:W3CDTF">2024-03-07T04:01:35Z</dcterms:created>
  <dcterms:modified xsi:type="dcterms:W3CDTF">2024-03-07T17:36:19Z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0x01010010987E64CCC7C941AA423E1ADF2491CC</vt:lpwstr>
  </property>
</Properties>
</file>